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4"/>
    <p:sldMasterId id="2147483687" r:id="rId5"/>
  </p:sldMasterIdLst>
  <p:notesMasterIdLst>
    <p:notesMasterId r:id="rId21"/>
  </p:notesMasterIdLst>
  <p:handoutMasterIdLst>
    <p:handoutMasterId r:id="rId22"/>
  </p:handoutMasterIdLst>
  <p:sldIdLst>
    <p:sldId id="2147482961" r:id="rId6"/>
    <p:sldId id="264" r:id="rId7"/>
    <p:sldId id="262" r:id="rId8"/>
    <p:sldId id="629" r:id="rId9"/>
    <p:sldId id="2147471074" r:id="rId10"/>
    <p:sldId id="2147471068" r:id="rId11"/>
    <p:sldId id="2147471075" r:id="rId12"/>
    <p:sldId id="265" r:id="rId13"/>
    <p:sldId id="294" r:id="rId14"/>
    <p:sldId id="2147471072" r:id="rId15"/>
    <p:sldId id="266" r:id="rId16"/>
    <p:sldId id="267" r:id="rId17"/>
    <p:sldId id="263" r:id="rId18"/>
    <p:sldId id="2147482946" r:id="rId19"/>
    <p:sldId id="2147482942" r:id="rId20"/>
  </p:sldIdLst>
  <p:sldSz cx="13438188" cy="7559675"/>
  <p:notesSz cx="7559675" cy="10691813"/>
  <p:embeddedFontLst>
    <p:embeddedFont>
      <p:font typeface="Aktiv Grotesk" panose="020B0504020202020204" pitchFamily="34" charset="0"/>
      <p:regular r:id="rId23"/>
      <p:bold r:id="rId24"/>
      <p:italic r:id="rId25"/>
      <p:boldItalic r:id="rId26"/>
    </p:embeddedFont>
    <p:embeddedFont>
      <p:font typeface="Arial Narrow" panose="020B0606020202030204" pitchFamily="34" charset="0"/>
      <p:regular r:id="rId27"/>
      <p:bold r:id="rId28"/>
      <p:italic r:id="rId29"/>
      <p:boldItalic r:id="rId30"/>
    </p:embeddedFont>
    <p:embeddedFont>
      <p:font typeface="Georgia" panose="02040502050405020303" pitchFamily="18" charset="0"/>
      <p:regular r:id="rId31"/>
      <p:bold r:id="rId32"/>
      <p:italic r:id="rId33"/>
      <p:boldItalic r:id="rId34"/>
    </p:embeddedFont>
    <p:embeddedFont>
      <p:font typeface="GT Ultra Median Regular" pitchFamily="50" charset="0"/>
      <p:regular r:id="rId35"/>
    </p:embeddedFont>
    <p:embeddedFont>
      <p:font typeface="Manrope" panose="00000500000000000000" pitchFamily="50" charset="0"/>
      <p:regular r:id="rId36"/>
      <p:bold r:id="rId37"/>
    </p:embeddedFont>
    <p:embeddedFont>
      <p:font typeface="Mont" panose="020B0604020202020204" charset="0"/>
      <p:regular r:id="rId38"/>
    </p:embeddedFont>
    <p:embeddedFont>
      <p:font typeface="TT Supermolot Neue Condensed Bold" panose="020B0604020202020204" charset="0"/>
      <p:regular r:id="rId39"/>
    </p:embeddedFont>
  </p:embeddedFontLst>
  <p:defaultTextStyle>
    <a:defPPr>
      <a:defRPr lang="en-GB"/>
    </a:defPPr>
    <a:lvl1pPr marL="0" indent="0" algn="l" defTabSz="1007852" rtl="0" eaLnBrk="1" latinLnBrk="0" hangingPunct="1">
      <a:lnSpc>
        <a:spcPct val="90000"/>
      </a:lnSpc>
      <a:spcBef>
        <a:spcPts val="0"/>
      </a:spcBef>
      <a:buFont typeface="Arial" panose="020B0604020202020204" pitchFamily="34" charset="0"/>
      <a:buNone/>
      <a:defRPr sz="1200" kern="1200">
        <a:solidFill>
          <a:schemeClr val="tx1"/>
        </a:solidFill>
        <a:latin typeface="+mn-lt"/>
        <a:ea typeface="+mn-ea"/>
        <a:cs typeface="+mn-cs"/>
      </a:defRPr>
    </a:lvl1pPr>
    <a:lvl2pPr marL="180000" indent="-180000" algn="l" defTabSz="1007852" rtl="0" eaLnBrk="1" latinLnBrk="0" hangingPunct="1">
      <a:lnSpc>
        <a:spcPct val="90000"/>
      </a:lnSpc>
      <a:spcBef>
        <a:spcPts val="0"/>
      </a:spcBef>
      <a:buFont typeface="Arial" panose="020B0604020202020204" pitchFamily="34" charset="0"/>
      <a:buChar char="•"/>
      <a:defRPr sz="1200" kern="1200">
        <a:solidFill>
          <a:schemeClr val="tx1"/>
        </a:solidFill>
        <a:latin typeface="+mn-lt"/>
        <a:ea typeface="+mn-ea"/>
        <a:cs typeface="+mn-cs"/>
      </a:defRPr>
    </a:lvl2pPr>
    <a:lvl3pPr marL="360000" indent="-180000" algn="l" defTabSz="1007852" rtl="0" eaLnBrk="1" latinLnBrk="0" hangingPunct="1">
      <a:lnSpc>
        <a:spcPct val="90000"/>
      </a:lnSpc>
      <a:spcBef>
        <a:spcPts val="0"/>
      </a:spcBef>
      <a:buFont typeface="Arial" panose="020B0604020202020204" pitchFamily="34" charset="0"/>
      <a:buChar char="◦"/>
      <a:defRPr sz="1200" kern="1200">
        <a:solidFill>
          <a:schemeClr val="tx1"/>
        </a:solidFill>
        <a:latin typeface="+mn-lt"/>
        <a:ea typeface="+mn-ea"/>
        <a:cs typeface="+mn-cs"/>
      </a:defRPr>
    </a:lvl3pPr>
    <a:lvl4pPr marL="540000" indent="-180000" algn="l" defTabSz="1007852" rtl="0" eaLnBrk="1" latinLnBrk="0" hangingPunct="1">
      <a:lnSpc>
        <a:spcPct val="90000"/>
      </a:lnSpc>
      <a:spcBef>
        <a:spcPts val="0"/>
      </a:spcBef>
      <a:buFont typeface="Arial Narrow" panose="020B0606020202030204" pitchFamily="34" charset="0"/>
      <a:buChar char="▪"/>
      <a:defRPr sz="1200" kern="1200">
        <a:solidFill>
          <a:schemeClr val="tx1"/>
        </a:solidFill>
        <a:latin typeface="+mn-lt"/>
        <a:ea typeface="+mn-ea"/>
        <a:cs typeface="+mn-cs"/>
      </a:defRPr>
    </a:lvl4pPr>
    <a:lvl5pPr marL="720000" indent="-180000" algn="l" defTabSz="1007852" rtl="0" eaLnBrk="1" latinLnBrk="0" hangingPunct="1">
      <a:lnSpc>
        <a:spcPct val="90000"/>
      </a:lnSpc>
      <a:spcBef>
        <a:spcPts val="0"/>
      </a:spcBef>
      <a:buFont typeface="Arial" panose="020B0604020202020204" pitchFamily="34" charset="0"/>
      <a:buChar char="–"/>
      <a:defRPr sz="1200" kern="1200">
        <a:solidFill>
          <a:schemeClr val="tx1"/>
        </a:solidFill>
        <a:latin typeface="+mn-lt"/>
        <a:ea typeface="+mn-ea"/>
        <a:cs typeface="+mn-cs"/>
      </a:defRPr>
    </a:lvl5pPr>
    <a:lvl6pPr marL="900000" indent="-180000" algn="l" defTabSz="1007852" rtl="0" eaLnBrk="1" latinLnBrk="0" hangingPunct="1">
      <a:lnSpc>
        <a:spcPct val="90000"/>
      </a:lnSpc>
      <a:spcBef>
        <a:spcPts val="0"/>
      </a:spcBef>
      <a:buFont typeface="Arial" panose="020B0604020202020204" pitchFamily="34" charset="0"/>
      <a:buChar char="–"/>
      <a:defRPr sz="1200" kern="1200">
        <a:solidFill>
          <a:schemeClr val="tx1"/>
        </a:solidFill>
        <a:latin typeface="+mn-lt"/>
        <a:ea typeface="+mn-ea"/>
        <a:cs typeface="+mn-cs"/>
      </a:defRPr>
    </a:lvl6pPr>
    <a:lvl7pPr marL="1080000" indent="-180000" algn="l" defTabSz="1007852" rtl="0" eaLnBrk="1" latinLnBrk="0" hangingPunct="1">
      <a:lnSpc>
        <a:spcPct val="90000"/>
      </a:lnSpc>
      <a:spcBef>
        <a:spcPts val="0"/>
      </a:spcBef>
      <a:buFont typeface="Arial" panose="020B0604020202020204" pitchFamily="34" charset="0"/>
      <a:buChar char="–"/>
      <a:defRPr sz="1200" kern="1200">
        <a:solidFill>
          <a:schemeClr val="tx1"/>
        </a:solidFill>
        <a:latin typeface="+mn-lt"/>
        <a:ea typeface="+mn-ea"/>
        <a:cs typeface="+mn-cs"/>
      </a:defRPr>
    </a:lvl7pPr>
    <a:lvl8pPr marL="1260000" indent="-180000" algn="l" defTabSz="1007852" rtl="0" eaLnBrk="1" latinLnBrk="0" hangingPunct="1">
      <a:lnSpc>
        <a:spcPct val="90000"/>
      </a:lnSpc>
      <a:spcBef>
        <a:spcPts val="0"/>
      </a:spcBef>
      <a:buFont typeface="Arial" panose="020B0604020202020204" pitchFamily="34" charset="0"/>
      <a:buChar char="–"/>
      <a:defRPr sz="1200" kern="1200">
        <a:solidFill>
          <a:schemeClr val="tx1"/>
        </a:solidFill>
        <a:latin typeface="+mn-lt"/>
        <a:ea typeface="+mn-ea"/>
        <a:cs typeface="+mn-cs"/>
      </a:defRPr>
    </a:lvl8pPr>
    <a:lvl9pPr marL="1440000" indent="-180000" algn="l" defTabSz="1007852" rtl="0" eaLnBrk="1" latinLnBrk="0" hangingPunct="1">
      <a:lnSpc>
        <a:spcPct val="90000"/>
      </a:lnSpc>
      <a:spcBef>
        <a:spcPts val="0"/>
      </a:spcBef>
      <a:buFont typeface="Arial" panose="020B0604020202020204" pitchFamily="34" charset="0"/>
      <a:buChar char="–"/>
      <a:defRPr sz="1200" kern="1200">
        <a:solidFill>
          <a:schemeClr val="tx1"/>
        </a:solidFill>
        <a:latin typeface="+mn-lt"/>
        <a:ea typeface="+mn-ea"/>
        <a:cs typeface="+mn-cs"/>
      </a:defRPr>
    </a:lvl9pPr>
  </p:defaultTextStyle>
  <p:extLst>
    <p:ext uri="{EFAFB233-063F-42B5-8137-9DF3F51BA10A}">
      <p15:sldGuideLst xmlns:p15="http://schemas.microsoft.com/office/powerpoint/2012/main">
        <p15:guide id="1" pos="3008" userDrawn="1">
          <p15:clr>
            <a:srgbClr val="A4A3A4"/>
          </p15:clr>
        </p15:guide>
        <p15:guide id="2" pos="5412" userDrawn="1">
          <p15:clr>
            <a:srgbClr val="A4A3A4"/>
          </p15:clr>
        </p15:guide>
        <p15:guide id="3" orient="horz" pos="3764" userDrawn="1">
          <p15:clr>
            <a:srgbClr val="A4A3A4"/>
          </p15:clr>
        </p15:guide>
        <p15:guide id="4" pos="3870" userDrawn="1">
          <p15:clr>
            <a:srgbClr val="A4A3A4"/>
          </p15:clr>
        </p15:guide>
        <p15:guide id="5" orient="horz" pos="3016"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82C9413-8A6B-6CCC-1189-C83A60DEE59B}" name="Michelle, Presented" initials="MW" userId="S::michelle@presented.co.uk::cda7094f-34a1-43e0-b1b6-f07edbd5974f" providerId="AD"/>
  <p188:author id="{F0ED3A4B-6600-707B-CB6A-014F3CDF890C}" name="Natasha Woods" initials="NW" userId="4a11c3724ee2112c" providerId="Windows Live"/>
  <p188:author id="{F825B551-AF39-DA7D-F3A5-957BDD94F2D5}" name="Dave Moore" initials="DM" userId="7775058b175154d1" providerId="Windows Live"/>
  <p188:author id="{2A19A056-AA3B-1CB5-F9F7-876FDCDF2D01}" name="Jean Bayon de Colomb De la tour" initials="JB" userId="S::Jean.Bayon@howdengroup.com::249a4755-9f7e-4709-be5d-12317e2aa67a" providerId="AD"/>
  <p188:author id="{2A464160-4ABB-8EC2-4785-60BE7BDFF88F}" name="Presented." initials="P" userId="Presented." providerId="None"/>
  <p188:author id="{73300E87-D808-B7F5-A9D9-2E5F7763C430}" name="David Owen" initials="DO" userId="S::david.owen@howdengroup.com::29599564-3c58-4e05-9921-d20f2082e837" providerId="AD"/>
  <p188:author id="{D46E4CA3-04D2-81A0-7118-595AE9236AA8}" name="Marta Helena Schuh" initials="MS" userId="S::Marta.Schuh@howdengroup.com::ec3aea3b-4653-4d89-a986-10dcfe390e82" providerId="AD"/>
  <p188:author id="{E3AE1BAE-9FDF-F9F3-108F-DD0562ACB16C}" name="Roya Rahnejat" initials="" userId="S::Roya.Rahnejat@howdengroup.com::4b3cc62c-8fb3-431f-bc6b-70ec1008ac4d" providerId="AD"/>
  <p188:author id="{89F32CB1-B023-C24E-DC7C-2001CE3AD1B7}" name="Paula Villanueva Ordás" initials="PO" userId="S::paula.villanueva@howdengroup.com::e67c798e-03ce-4c4e-999a-0a770b091f91" providerId="AD"/>
  <p188:author id="{CD37D5BC-30D3-ADA3-E749-8B49D4751593}" name="David Owen" initials="" userId="S::David.Owen@howdengroup.com::29599564-3c58-4e05-9921-d20f2082e837" providerId="AD"/>
  <p188:author id="{E32010C9-754B-709D-90E5-A3908FC9C6AE}" name="Roya Rahnejat" initials="RR" userId="S::roya.rahnejat@howdengroup.com::4b3cc62c-8fb3-431f-bc6b-70ec1008ac4d" providerId="AD"/>
  <p188:author id="{F000E0D7-2270-095A-A05A-8CE31DB31E61}" name="Mikko Peltonen" initials="MP" userId="S::Mikko.Peltonen@howdengroup.com::222cd129-e10c-446c-8147-903fb9104ebd" providerId="AD"/>
  <p188:author id="{DA31F4EC-2021-5840-ABF5-A1EDA6381549}" name="Paula Villanueva Ordás" initials="PV" userId="S::Paula.Villanueva@howdengroup.com::e67c798e-03ce-4c4e-999a-0a770b091f91" providerId="AD"/>
  <p188:author id="{E472BDF2-6FDB-BE5D-81C3-EC64A979783D}" name="Jean Bayon de Colomb De la tour" initials="" userId="S::jean.bayon@howdengroup.com::249a4755-9f7e-4709-be5d-12317e2aa67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A1F1E"/>
    <a:srgbClr val="EF219D"/>
    <a:srgbClr val="087FD6"/>
    <a:srgbClr val="010101"/>
    <a:srgbClr val="01E15F"/>
    <a:srgbClr val="74EFA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1C3F6FD-C8AF-464E-B299-314F503287F0}" v="1" dt="2026-02-26T16:49:05.103"/>
  </p1510:revLst>
</p1510:revInfo>
</file>

<file path=ppt/tableStyles.xml><?xml version="1.0" encoding="utf-8"?>
<a:tblStyleLst xmlns:a="http://schemas.openxmlformats.org/drawingml/2006/main" def="{CEF6447A-24EA-4742-A8FB-1DF080B5CEFA}">
  <a:tblStyle styleId="{CEF6447A-24EA-4742-A8FB-1DF080B5CEFA}" styleName="Table (on white background)">
    <a:wholeTbl>
      <a:tcTxStyle>
        <a:fontRef idx="minor">
          <a:prstClr val="black"/>
        </a:fontRef>
        <a:schemeClr val="dk1"/>
      </a:tcTxStyle>
      <a:tcStyle>
        <a:tcBdr>
          <a:left>
            <a:ln w="0" cmpd="sng">
              <a:solidFill>
                <a:schemeClr val="accent2"/>
              </a:solidFill>
            </a:ln>
          </a:left>
          <a:right>
            <a:ln w="0" cmpd="sng">
              <a:solidFill>
                <a:schemeClr val="accent2"/>
              </a:solidFill>
            </a:ln>
          </a:right>
          <a:top>
            <a:ln w="6350" cmpd="sng">
              <a:solidFill>
                <a:schemeClr val="accent2"/>
              </a:solidFill>
            </a:ln>
          </a:top>
          <a:bottom>
            <a:ln w="6350" cmpd="sng">
              <a:solidFill>
                <a:schemeClr val="accent2"/>
              </a:solidFill>
            </a:ln>
          </a:bottom>
          <a:insideH>
            <a:ln w="6350" cmpd="sng">
              <a:solidFill>
                <a:schemeClr val="accent2">
                  <a:alpha val="20000"/>
                </a:schemeClr>
              </a:solidFill>
            </a:ln>
          </a:insideH>
          <a:insideV>
            <a:ln w="0" cmpd="sng">
              <a:solidFill>
                <a:schemeClr val="accent2"/>
              </a:solidFill>
            </a:ln>
          </a:insideV>
        </a:tcBdr>
      </a:tcStyle>
    </a:wholeTbl>
    <a:band1H>
      <a:tcStyle>
        <a:tcBdr/>
        <a:fill>
          <a:solidFill>
            <a:schemeClr val="accent2">
              <a:alpha val="20000"/>
            </a:schemeClr>
          </a:solidFill>
        </a:fill>
      </a:tcStyle>
    </a:band1H>
    <a:band2H>
      <a:tcStyle>
        <a:tcBdr/>
      </a:tcStyle>
    </a:band2H>
    <a:band1V>
      <a:tcStyle>
        <a:tcBdr/>
      </a:tcStyle>
    </a:band1V>
    <a:band2V>
      <a:tcStyle>
        <a:tcBdr/>
      </a:tcStyle>
    </a:band2V>
    <a:lastCol>
      <a:tcTxStyle>
        <a:fontRef idx="minor">
          <a:prstClr val="black"/>
        </a:fontRef>
        <a:schemeClr val="dk1"/>
      </a:tcTxStyle>
      <a:tcStyle>
        <a:tcBdr/>
      </a:tcStyle>
    </a:lastCol>
    <a:firstCol>
      <a:tcTxStyle b="on">
        <a:fontRef idx="minor">
          <a:prstClr val="black"/>
        </a:fontRef>
        <a:schemeClr val="dk1"/>
      </a:tcTxStyle>
      <a:tcStyle>
        <a:tcBdr/>
      </a:tcStyle>
    </a:firstCol>
    <a:lastRow>
      <a:tcTxStyle>
        <a:fontRef idx="minor">
          <a:prstClr val="black"/>
        </a:fontRef>
        <a:schemeClr val="dk1"/>
      </a:tcTxStyle>
      <a:tcStyle>
        <a:tcBdr/>
      </a:tcStyle>
    </a:lastRow>
    <a:firstRow>
      <a:tcTxStyle b="on">
        <a:fontRef idx="minor">
          <a:prstClr val="black"/>
        </a:fontRef>
        <a:schemeClr val="dk1"/>
      </a:tcTxStyle>
      <a:tcStyle>
        <a:tcBdr>
          <a:left>
            <a:ln w="0" cmpd="sng">
              <a:solidFill>
                <a:schemeClr val="accent2"/>
              </a:solidFill>
            </a:ln>
          </a:left>
          <a:right>
            <a:ln w="0" cmpd="sng">
              <a:solidFill>
                <a:schemeClr val="accent2"/>
              </a:solidFill>
            </a:ln>
          </a:right>
          <a:top>
            <a:ln w="0" cmpd="sng">
              <a:solidFill>
                <a:schemeClr val="accent2"/>
              </a:solidFill>
            </a:ln>
          </a:top>
          <a:bottom>
            <a:ln w="19050" cmpd="sng">
              <a:solidFill>
                <a:schemeClr val="accent2"/>
              </a:solidFill>
            </a:ln>
          </a:bottom>
          <a:insideH>
            <a:ln w="0" cmpd="sng">
              <a:solidFill>
                <a:schemeClr val="accent2"/>
              </a:solidFill>
            </a:ln>
          </a:insideH>
          <a:insideV>
            <a:ln w="0" cmpd="sng">
              <a:solidFill>
                <a:schemeClr val="accent2"/>
              </a:solidFill>
            </a:ln>
          </a:insideV>
        </a:tcBdr>
      </a:tcStyle>
    </a:firstRow>
  </a:tblStyle>
  <a:tblStyle styleId="{0817EA92-75D0-4044-A80A-286907CE0DDB}" styleName="Table (on dark coloured background)">
    <a:wholeTbl>
      <a:tcTxStyle>
        <a:fontRef idx="minor">
          <a:prstClr val="black"/>
        </a:fontRef>
        <a:schemeClr val="lt1"/>
      </a:tcTxStyle>
      <a:tcStyle>
        <a:tcBdr>
          <a:left>
            <a:ln w="0" cmpd="sng">
              <a:solidFill>
                <a:schemeClr val="lt1"/>
              </a:solidFill>
            </a:ln>
          </a:left>
          <a:right>
            <a:ln w="0" cmpd="sng">
              <a:solidFill>
                <a:schemeClr val="lt1"/>
              </a:solidFill>
            </a:ln>
          </a:right>
          <a:top>
            <a:ln w="6350" cmpd="sng">
              <a:solidFill>
                <a:schemeClr val="lt1"/>
              </a:solidFill>
            </a:ln>
          </a:top>
          <a:bottom>
            <a:ln w="6350" cmpd="sng">
              <a:solidFill>
                <a:schemeClr val="lt1"/>
              </a:solidFill>
            </a:ln>
          </a:bottom>
          <a:insideH>
            <a:ln w="6350" cmpd="sng">
              <a:solidFill>
                <a:schemeClr val="lt1">
                  <a:alpha val="20000"/>
                </a:schemeClr>
              </a:solidFill>
            </a:ln>
          </a:insideH>
          <a:insideV>
            <a:ln w="0" cmpd="sng">
              <a:solidFill>
                <a:schemeClr val="lt1"/>
              </a:solidFill>
            </a:ln>
          </a:insideV>
        </a:tcBdr>
      </a:tcStyle>
    </a:wholeTbl>
    <a:band1H>
      <a:tcStyle>
        <a:tcBdr/>
        <a:fill>
          <a:solidFill>
            <a:schemeClr val="lt1">
              <a:alpha val="20000"/>
            </a:schemeClr>
          </a:solidFill>
        </a:fill>
      </a:tcStyle>
    </a:band1H>
    <a:band2H>
      <a:tcStyle>
        <a:tcBdr/>
      </a:tcStyle>
    </a:band2H>
    <a:band1V>
      <a:tcStyle>
        <a:tcBdr/>
      </a:tcStyle>
    </a:band1V>
    <a:band2V>
      <a:tcStyle>
        <a:tcBdr/>
      </a:tcStyle>
    </a:band2V>
    <a:lastCol>
      <a:tcTxStyle>
        <a:fontRef idx="minor">
          <a:prstClr val="black"/>
        </a:fontRef>
        <a:schemeClr val="lt1"/>
      </a:tcTxStyle>
      <a:tcStyle>
        <a:tcBdr/>
      </a:tcStyle>
    </a:lastCol>
    <a:firstCol>
      <a:tcTxStyle b="on">
        <a:fontRef idx="minor">
          <a:prstClr val="black"/>
        </a:fontRef>
        <a:schemeClr val="lt1"/>
      </a:tcTxStyle>
      <a:tcStyle>
        <a:tcBdr/>
      </a:tcStyle>
    </a:firstCol>
    <a:lastRow>
      <a:tcTxStyle>
        <a:fontRef idx="minor">
          <a:prstClr val="black"/>
        </a:fontRef>
        <a:schemeClr val="lt1"/>
      </a:tcTxStyle>
      <a:tcStyle>
        <a:tcBdr/>
      </a:tcStyle>
    </a:lastRow>
    <a:firstRow>
      <a:tcTxStyle b="on">
        <a:fontRef idx="minor">
          <a:prstClr val="black"/>
        </a:fontRef>
        <a:schemeClr val="lt1"/>
      </a:tcTxStyle>
      <a:tcStyle>
        <a:tcBdr>
          <a:left>
            <a:ln w="0" cmpd="sng">
              <a:solidFill>
                <a:schemeClr val="lt1"/>
              </a:solidFill>
            </a:ln>
          </a:left>
          <a:right>
            <a:ln w="0" cmpd="sng">
              <a:solidFill>
                <a:schemeClr val="lt1"/>
              </a:solidFill>
            </a:ln>
          </a:right>
          <a:top>
            <a:ln w="0" cmpd="sng">
              <a:solidFill>
                <a:schemeClr val="lt1"/>
              </a:solidFill>
            </a:ln>
          </a:top>
          <a:bottom>
            <a:ln w="19050" cmpd="sng">
              <a:solidFill>
                <a:schemeClr val="lt1"/>
              </a:solidFill>
            </a:ln>
          </a:bottom>
          <a:insideH>
            <a:ln w="0" cmpd="sng">
              <a:solidFill>
                <a:schemeClr val="lt1"/>
              </a:solidFill>
            </a:ln>
          </a:insideH>
          <a:insideV>
            <a:ln w="0" cmpd="sng">
              <a:solidFill>
                <a:schemeClr val="lt1"/>
              </a:solidFill>
            </a:ln>
          </a:insideV>
        </a:tcBdr>
      </a:tcStyle>
    </a:firstRow>
  </a:tblStyle>
  <a:tblStyle styleId="{1FBF14C4-05DE-47E3-8BDB-B4EA971ADA80}" styleName="Table (on light coloured background)">
    <a:wholeTbl>
      <a:tcTxStyle>
        <a:fontRef idx="minor">
          <a:prstClr val="black"/>
        </a:fontRef>
        <a:schemeClr val="lt1"/>
      </a:tcTxStyle>
      <a:tcStyle>
        <a:tcBdr>
          <a:left>
            <a:ln w="0" cmpd="sng">
              <a:solidFill>
                <a:schemeClr val="dk1"/>
              </a:solidFill>
            </a:ln>
          </a:left>
          <a:right>
            <a:ln w="0" cmpd="sng">
              <a:solidFill>
                <a:schemeClr val="dk1"/>
              </a:solidFill>
            </a:ln>
          </a:right>
          <a:top>
            <a:ln w="6350" cmpd="sng">
              <a:solidFill>
                <a:schemeClr val="dk1"/>
              </a:solidFill>
            </a:ln>
          </a:top>
          <a:bottom>
            <a:ln w="6350" cmpd="sng">
              <a:solidFill>
                <a:schemeClr val="dk1"/>
              </a:solidFill>
            </a:ln>
          </a:bottom>
          <a:insideH>
            <a:ln w="6350" cmpd="sng">
              <a:solidFill>
                <a:schemeClr val="dk1">
                  <a:alpha val="20000"/>
                </a:schemeClr>
              </a:solidFill>
            </a:ln>
          </a:insideH>
          <a:insideV>
            <a:ln w="0" cmpd="sng">
              <a:solidFill>
                <a:schemeClr val="dk1"/>
              </a:solidFill>
            </a:ln>
          </a:insideV>
        </a:tcBdr>
      </a:tcStyle>
    </a:wholeTbl>
    <a:band1H>
      <a:tcStyle>
        <a:tcBdr/>
        <a:fill>
          <a:solidFill>
            <a:schemeClr val="dk1">
              <a:alpha val="20000"/>
            </a:schemeClr>
          </a:solidFill>
        </a:fill>
      </a:tcStyle>
    </a:band1H>
    <a:band2H>
      <a:tcStyle>
        <a:tcBdr/>
      </a:tcStyle>
    </a:band2H>
    <a:band1V>
      <a:tcStyle>
        <a:tcBdr/>
      </a:tcStyle>
    </a:band1V>
    <a:band2V>
      <a:tcStyle>
        <a:tcBdr/>
      </a:tcStyle>
    </a:band2V>
    <a:lastCol>
      <a:tcTxStyle>
        <a:fontRef idx="minor">
          <a:prstClr val="black"/>
        </a:fontRef>
        <a:schemeClr val="lt1"/>
      </a:tcTxStyle>
      <a:tcStyle>
        <a:tcBdr/>
      </a:tcStyle>
    </a:lastCol>
    <a:firstCol>
      <a:tcTxStyle b="on">
        <a:fontRef idx="minor">
          <a:prstClr val="black"/>
        </a:fontRef>
        <a:schemeClr val="lt1"/>
      </a:tcTxStyle>
      <a:tcStyle>
        <a:tcBdr/>
      </a:tcStyle>
    </a:firstCol>
    <a:lastRow>
      <a:tcTxStyle>
        <a:fontRef idx="minor">
          <a:prstClr val="black"/>
        </a:fontRef>
        <a:schemeClr val="lt1"/>
      </a:tcTxStyle>
      <a:tcStyle>
        <a:tcBdr/>
      </a:tcStyle>
    </a:lastRow>
    <a:firstRow>
      <a:tcTxStyle b="on">
        <a:fontRef idx="minor">
          <a:prstClr val="black"/>
        </a:fontRef>
        <a:schemeClr val="lt1"/>
      </a:tcTxStyle>
      <a:tcStyle>
        <a:tcBdr>
          <a:left>
            <a:ln w="0" cmpd="sng">
              <a:solidFill>
                <a:schemeClr val="dk1"/>
              </a:solidFill>
            </a:ln>
          </a:left>
          <a:right>
            <a:ln w="0" cmpd="sng">
              <a:solidFill>
                <a:schemeClr val="dk1"/>
              </a:solidFill>
            </a:ln>
          </a:right>
          <a:top>
            <a:ln w="0" cmpd="sng">
              <a:solidFill>
                <a:schemeClr val="dk1"/>
              </a:solidFill>
            </a:ln>
          </a:top>
          <a:bottom>
            <a:ln w="19050" cmpd="sng">
              <a:solidFill>
                <a:schemeClr val="dk1"/>
              </a:solidFill>
            </a:ln>
          </a:bottom>
          <a:insideH>
            <a:ln w="0" cmpd="sng">
              <a:solidFill>
                <a:schemeClr val="dk1"/>
              </a:solidFill>
            </a:ln>
          </a:insideH>
          <a:insideV>
            <a:ln w="0" cmpd="sng">
              <a:solidFill>
                <a:schemeClr val="dk1"/>
              </a:solidFill>
            </a:ln>
          </a:insideV>
        </a:tcBdr>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924" y="60"/>
      </p:cViewPr>
      <p:guideLst>
        <p:guide pos="3008"/>
        <p:guide pos="5412"/>
        <p:guide orient="horz" pos="3764"/>
        <p:guide pos="3870"/>
        <p:guide orient="horz" pos="301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4.fntdata"/><Relationship Id="rId39" Type="http://schemas.openxmlformats.org/officeDocument/2006/relationships/font" Target="fonts/font17.fntdata"/><Relationship Id="rId21" Type="http://schemas.openxmlformats.org/officeDocument/2006/relationships/notesMaster" Target="notesMasters/notesMaster1.xml"/><Relationship Id="rId34" Type="http://schemas.openxmlformats.org/officeDocument/2006/relationships/font" Target="fonts/font12.fntdata"/><Relationship Id="rId42"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font" Target="fonts/font7.fntdata"/><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2.fntdata"/><Relationship Id="rId32" Type="http://schemas.openxmlformats.org/officeDocument/2006/relationships/font" Target="fonts/font10.fntdata"/><Relationship Id="rId37" Type="http://schemas.openxmlformats.org/officeDocument/2006/relationships/font" Target="fonts/font15.fntdata"/><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font" Target="fonts/font14.fntdata"/><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9.fntdata"/><Relationship Id="rId4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handoutMaster" Target="handoutMasters/handout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font" Target="fonts/font13.fntdata"/><Relationship Id="rId43"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3.fntdata"/><Relationship Id="rId33" Type="http://schemas.openxmlformats.org/officeDocument/2006/relationships/font" Target="fonts/font11.fntdata"/><Relationship Id="rId38" Type="http://schemas.openxmlformats.org/officeDocument/2006/relationships/font" Target="fonts/font16.fntdata"/><Relationship Id="rId46" Type="http://schemas.microsoft.com/office/2018/10/relationships/authors" Target="authors.xml"/><Relationship Id="rId20" Type="http://schemas.openxmlformats.org/officeDocument/2006/relationships/slide" Target="slides/slide15.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ta Helena Schuh" userId="ec3aea3b-4653-4d89-a986-10dcfe390e82" providerId="ADAL" clId="{0AA6E7F6-1BA0-4C7E-B257-0A6F70FDCD60}"/>
    <pc:docChg chg="undo custSel addSld delSld modSld sldOrd">
      <pc:chgData name="Marta Helena Schuh" userId="ec3aea3b-4653-4d89-a986-10dcfe390e82" providerId="ADAL" clId="{0AA6E7F6-1BA0-4C7E-B257-0A6F70FDCD60}" dt="2026-02-26T16:49:19.232" v="2978" actId="20577"/>
      <pc:docMkLst>
        <pc:docMk/>
      </pc:docMkLst>
      <pc:sldChg chg="modSp mod ord">
        <pc:chgData name="Marta Helena Schuh" userId="ec3aea3b-4653-4d89-a986-10dcfe390e82" providerId="ADAL" clId="{0AA6E7F6-1BA0-4C7E-B257-0A6F70FDCD60}" dt="2026-02-22T21:10:07.249" v="2610" actId="20577"/>
        <pc:sldMkLst>
          <pc:docMk/>
          <pc:sldMk cId="3849073405" sldId="263"/>
        </pc:sldMkLst>
        <pc:spChg chg="mod">
          <ac:chgData name="Marta Helena Schuh" userId="ec3aea3b-4653-4d89-a986-10dcfe390e82" providerId="ADAL" clId="{0AA6E7F6-1BA0-4C7E-B257-0A6F70FDCD60}" dt="2026-02-22T21:10:07.249" v="2610" actId="20577"/>
          <ac:spMkLst>
            <pc:docMk/>
            <pc:sldMk cId="3849073405" sldId="263"/>
            <ac:spMk id="2" creationId="{08167CDD-E305-A3A3-1285-78CAF1FA5041}"/>
          </ac:spMkLst>
        </pc:spChg>
        <pc:spChg chg="mod">
          <ac:chgData name="Marta Helena Schuh" userId="ec3aea3b-4653-4d89-a986-10dcfe390e82" providerId="ADAL" clId="{0AA6E7F6-1BA0-4C7E-B257-0A6F70FDCD60}" dt="2026-02-20T18:41:22.973" v="2464" actId="255"/>
          <ac:spMkLst>
            <pc:docMk/>
            <pc:sldMk cId="3849073405" sldId="263"/>
            <ac:spMk id="3" creationId="{7A15D19F-255E-97AD-D2FA-9639B6B0515B}"/>
          </ac:spMkLst>
        </pc:spChg>
        <pc:spChg chg="mod">
          <ac:chgData name="Marta Helena Schuh" userId="ec3aea3b-4653-4d89-a986-10dcfe390e82" providerId="ADAL" clId="{0AA6E7F6-1BA0-4C7E-B257-0A6F70FDCD60}" dt="2026-02-20T18:41:39.345" v="2486" actId="20577"/>
          <ac:spMkLst>
            <pc:docMk/>
            <pc:sldMk cId="3849073405" sldId="263"/>
            <ac:spMk id="4" creationId="{A1F5E450-5805-2F98-59C9-BC9349C5C40F}"/>
          </ac:spMkLst>
        </pc:spChg>
        <pc:spChg chg="mod">
          <ac:chgData name="Marta Helena Schuh" userId="ec3aea3b-4653-4d89-a986-10dcfe390e82" providerId="ADAL" clId="{0AA6E7F6-1BA0-4C7E-B257-0A6F70FDCD60}" dt="2026-02-20T18:44:00.671" v="2553" actId="20577"/>
          <ac:spMkLst>
            <pc:docMk/>
            <pc:sldMk cId="3849073405" sldId="263"/>
            <ac:spMk id="7" creationId="{C1C5F9AF-8F80-A8A8-A7E6-C48DA452A827}"/>
          </ac:spMkLst>
        </pc:spChg>
      </pc:sldChg>
      <pc:sldChg chg="delSp modSp add mod setBg">
        <pc:chgData name="Marta Helena Schuh" userId="ec3aea3b-4653-4d89-a986-10dcfe390e82" providerId="ADAL" clId="{0AA6E7F6-1BA0-4C7E-B257-0A6F70FDCD60}" dt="2026-02-20T15:00:09.181" v="71" actId="207"/>
        <pc:sldMkLst>
          <pc:docMk/>
          <pc:sldMk cId="0" sldId="264"/>
        </pc:sldMkLst>
        <pc:spChg chg="mod">
          <ac:chgData name="Marta Helena Schuh" userId="ec3aea3b-4653-4d89-a986-10dcfe390e82" providerId="ADAL" clId="{0AA6E7F6-1BA0-4C7E-B257-0A6F70FDCD60}" dt="2026-02-20T15:00:09.181" v="71" actId="207"/>
          <ac:spMkLst>
            <pc:docMk/>
            <pc:sldMk cId="0" sldId="264"/>
            <ac:spMk id="3" creationId="{00000000-0000-0000-0000-000000000000}"/>
          </ac:spMkLst>
        </pc:spChg>
        <pc:spChg chg="mod">
          <ac:chgData name="Marta Helena Schuh" userId="ec3aea3b-4653-4d89-a986-10dcfe390e82" providerId="ADAL" clId="{0AA6E7F6-1BA0-4C7E-B257-0A6F70FDCD60}" dt="2026-02-20T15:00:09.181" v="71" actId="207"/>
          <ac:spMkLst>
            <pc:docMk/>
            <pc:sldMk cId="0" sldId="264"/>
            <ac:spMk id="4" creationId="{00000000-0000-0000-0000-000000000000}"/>
          </ac:spMkLst>
        </pc:spChg>
        <pc:spChg chg="mod">
          <ac:chgData name="Marta Helena Schuh" userId="ec3aea3b-4653-4d89-a986-10dcfe390e82" providerId="ADAL" clId="{0AA6E7F6-1BA0-4C7E-B257-0A6F70FDCD60}" dt="2026-02-20T15:00:00.237" v="70" actId="1076"/>
          <ac:spMkLst>
            <pc:docMk/>
            <pc:sldMk cId="0" sldId="264"/>
            <ac:spMk id="22" creationId="{AC4CE391-0316-B33A-A0D0-BD04A20B6B18}"/>
          </ac:spMkLst>
        </pc:spChg>
        <pc:grpChg chg="mod">
          <ac:chgData name="Marta Helena Schuh" userId="ec3aea3b-4653-4d89-a986-10dcfe390e82" providerId="ADAL" clId="{0AA6E7F6-1BA0-4C7E-B257-0A6F70FDCD60}" dt="2026-02-20T15:00:09.181" v="71" actId="207"/>
          <ac:grpSpMkLst>
            <pc:docMk/>
            <pc:sldMk cId="0" sldId="264"/>
            <ac:grpSpMk id="2" creationId="{00000000-0000-0000-0000-000000000000}"/>
          </ac:grpSpMkLst>
        </pc:grpChg>
      </pc:sldChg>
      <pc:sldChg chg="addSp modSp new mod ord">
        <pc:chgData name="Marta Helena Schuh" userId="ec3aea3b-4653-4d89-a986-10dcfe390e82" providerId="ADAL" clId="{0AA6E7F6-1BA0-4C7E-B257-0A6F70FDCD60}" dt="2026-02-26T16:47:19.645" v="2956"/>
        <pc:sldMkLst>
          <pc:docMk/>
          <pc:sldMk cId="2508323734" sldId="265"/>
        </pc:sldMkLst>
        <pc:spChg chg="mod">
          <ac:chgData name="Marta Helena Schuh" userId="ec3aea3b-4653-4d89-a986-10dcfe390e82" providerId="ADAL" clId="{0AA6E7F6-1BA0-4C7E-B257-0A6F70FDCD60}" dt="2026-02-26T16:47:10.420" v="2954" actId="255"/>
          <ac:spMkLst>
            <pc:docMk/>
            <pc:sldMk cId="2508323734" sldId="265"/>
            <ac:spMk id="2" creationId="{AE69D00A-5CBB-3CE2-1232-BE6CDF019ADD}"/>
          </ac:spMkLst>
        </pc:spChg>
        <pc:spChg chg="mod">
          <ac:chgData name="Marta Helena Schuh" userId="ec3aea3b-4653-4d89-a986-10dcfe390e82" providerId="ADAL" clId="{0AA6E7F6-1BA0-4C7E-B257-0A6F70FDCD60}" dt="2026-02-20T17:39:55.598" v="543" actId="20577"/>
          <ac:spMkLst>
            <pc:docMk/>
            <pc:sldMk cId="2508323734" sldId="265"/>
            <ac:spMk id="4" creationId="{65AC45E8-DE93-B5ED-49C9-5E0467424EC5}"/>
          </ac:spMkLst>
        </pc:spChg>
        <pc:picChg chg="add mod">
          <ac:chgData name="Marta Helena Schuh" userId="ec3aea3b-4653-4d89-a986-10dcfe390e82" providerId="ADAL" clId="{0AA6E7F6-1BA0-4C7E-B257-0A6F70FDCD60}" dt="2026-02-20T18:15:56.034" v="2018" actId="14100"/>
          <ac:picMkLst>
            <pc:docMk/>
            <pc:sldMk cId="2508323734" sldId="265"/>
            <ac:picMk id="1026" creationId="{3CEA1C0C-5EAA-5256-0689-E8A917D1E3E1}"/>
          </ac:picMkLst>
        </pc:picChg>
      </pc:sldChg>
      <pc:sldChg chg="addSp delSp modSp add mod ord">
        <pc:chgData name="Marta Helena Schuh" userId="ec3aea3b-4653-4d89-a986-10dcfe390e82" providerId="ADAL" clId="{0AA6E7F6-1BA0-4C7E-B257-0A6F70FDCD60}" dt="2026-02-20T18:25:33.373" v="2332" actId="20577"/>
        <pc:sldMkLst>
          <pc:docMk/>
          <pc:sldMk cId="1153902435" sldId="266"/>
        </pc:sldMkLst>
        <pc:spChg chg="add mod">
          <ac:chgData name="Marta Helena Schuh" userId="ec3aea3b-4653-4d89-a986-10dcfe390e82" providerId="ADAL" clId="{0AA6E7F6-1BA0-4C7E-B257-0A6F70FDCD60}" dt="2026-02-20T17:49:19.107" v="584" actId="20577"/>
          <ac:spMkLst>
            <pc:docMk/>
            <pc:sldMk cId="1153902435" sldId="266"/>
            <ac:spMk id="10" creationId="{9A1DB5ED-755A-65C5-7B4C-A51FB5C7B6CC}"/>
          </ac:spMkLst>
        </pc:spChg>
        <pc:spChg chg="mod">
          <ac:chgData name="Marta Helena Schuh" userId="ec3aea3b-4653-4d89-a986-10dcfe390e82" providerId="ADAL" clId="{0AA6E7F6-1BA0-4C7E-B257-0A6F70FDCD60}" dt="2026-02-20T18:25:33.373" v="2332" actId="20577"/>
          <ac:spMkLst>
            <pc:docMk/>
            <pc:sldMk cId="1153902435" sldId="266"/>
            <ac:spMk id="11" creationId="{35CC8250-A966-3DEE-19A3-8B96D7975D87}"/>
          </ac:spMkLst>
        </pc:spChg>
        <pc:spChg chg="add mod">
          <ac:chgData name="Marta Helena Schuh" userId="ec3aea3b-4653-4d89-a986-10dcfe390e82" providerId="ADAL" clId="{0AA6E7F6-1BA0-4C7E-B257-0A6F70FDCD60}" dt="2026-02-20T18:00:46.392" v="1750" actId="207"/>
          <ac:spMkLst>
            <pc:docMk/>
            <pc:sldMk cId="1153902435" sldId="266"/>
            <ac:spMk id="17" creationId="{99D67C95-00DE-B6BE-DF18-211716D134FC}"/>
          </ac:spMkLst>
        </pc:spChg>
        <pc:picChg chg="add mod">
          <ac:chgData name="Marta Helena Schuh" userId="ec3aea3b-4653-4d89-a986-10dcfe390e82" providerId="ADAL" clId="{0AA6E7F6-1BA0-4C7E-B257-0A6F70FDCD60}" dt="2026-02-20T17:50:11.780" v="589" actId="1076"/>
          <ac:picMkLst>
            <pc:docMk/>
            <pc:sldMk cId="1153902435" sldId="266"/>
            <ac:picMk id="13" creationId="{589700D1-D378-D32A-1841-B46D48C2C010}"/>
          </ac:picMkLst>
        </pc:picChg>
      </pc:sldChg>
      <pc:sldChg chg="addSp delSp modSp add mod delAnim modAnim">
        <pc:chgData name="Marta Helena Schuh" userId="ec3aea3b-4653-4d89-a986-10dcfe390e82" providerId="ADAL" clId="{0AA6E7F6-1BA0-4C7E-B257-0A6F70FDCD60}" dt="2026-02-20T18:48:07.565" v="2592" actId="1076"/>
        <pc:sldMkLst>
          <pc:docMk/>
          <pc:sldMk cId="1416547290" sldId="267"/>
        </pc:sldMkLst>
        <pc:spChg chg="mod">
          <ac:chgData name="Marta Helena Schuh" userId="ec3aea3b-4653-4d89-a986-10dcfe390e82" providerId="ADAL" clId="{0AA6E7F6-1BA0-4C7E-B257-0A6F70FDCD60}" dt="2026-02-20T18:05:47.220" v="1785" actId="20577"/>
          <ac:spMkLst>
            <pc:docMk/>
            <pc:sldMk cId="1416547290" sldId="267"/>
            <ac:spMk id="10" creationId="{EFE843AD-6D77-D532-1A7E-97E09E729C1F}"/>
          </ac:spMkLst>
        </pc:spChg>
        <pc:spChg chg="mod">
          <ac:chgData name="Marta Helena Schuh" userId="ec3aea3b-4653-4d89-a986-10dcfe390e82" providerId="ADAL" clId="{0AA6E7F6-1BA0-4C7E-B257-0A6F70FDCD60}" dt="2026-02-20T18:25:26.202" v="2330" actId="20577"/>
          <ac:spMkLst>
            <pc:docMk/>
            <pc:sldMk cId="1416547290" sldId="267"/>
            <ac:spMk id="11" creationId="{17E7DD09-9488-24C5-E42F-22FF73F962A6}"/>
          </ac:spMkLst>
        </pc:spChg>
        <pc:spChg chg="mod">
          <ac:chgData name="Marta Helena Schuh" userId="ec3aea3b-4653-4d89-a986-10dcfe390e82" providerId="ADAL" clId="{0AA6E7F6-1BA0-4C7E-B257-0A6F70FDCD60}" dt="2026-02-20T18:45:52.636" v="2558" actId="255"/>
          <ac:spMkLst>
            <pc:docMk/>
            <pc:sldMk cId="1416547290" sldId="267"/>
            <ac:spMk id="17" creationId="{C4E9A835-43D3-B7B7-A138-BBA8BC64256C}"/>
          </ac:spMkLst>
        </pc:spChg>
        <pc:picChg chg="add mod">
          <ac:chgData name="Marta Helena Schuh" userId="ec3aea3b-4653-4d89-a986-10dcfe390e82" providerId="ADAL" clId="{0AA6E7F6-1BA0-4C7E-B257-0A6F70FDCD60}" dt="2026-02-20T18:48:07.565" v="2592" actId="1076"/>
          <ac:picMkLst>
            <pc:docMk/>
            <pc:sldMk cId="1416547290" sldId="267"/>
            <ac:picMk id="14" creationId="{F3B0907D-366A-9956-24F2-DA95D28484A2}"/>
          </ac:picMkLst>
        </pc:picChg>
      </pc:sldChg>
      <pc:sldChg chg="addSp delSp modSp add mod setBg">
        <pc:chgData name="Marta Helena Schuh" userId="ec3aea3b-4653-4d89-a986-10dcfe390e82" providerId="ADAL" clId="{0AA6E7F6-1BA0-4C7E-B257-0A6F70FDCD60}" dt="2026-02-20T18:24:55.503" v="2306"/>
        <pc:sldMkLst>
          <pc:docMk/>
          <pc:sldMk cId="3407585" sldId="294"/>
        </pc:sldMkLst>
        <pc:spChg chg="add mod">
          <ac:chgData name="Marta Helena Schuh" userId="ec3aea3b-4653-4d89-a986-10dcfe390e82" providerId="ADAL" clId="{0AA6E7F6-1BA0-4C7E-B257-0A6F70FDCD60}" dt="2026-02-20T18:17:40.850" v="2159" actId="20577"/>
          <ac:spMkLst>
            <pc:docMk/>
            <pc:sldMk cId="3407585" sldId="294"/>
            <ac:spMk id="5" creationId="{AE6040E1-181D-481E-B6B0-AFEE44004B13}"/>
          </ac:spMkLst>
        </pc:spChg>
        <pc:spChg chg="mod">
          <ac:chgData name="Marta Helena Schuh" userId="ec3aea3b-4653-4d89-a986-10dcfe390e82" providerId="ADAL" clId="{0AA6E7F6-1BA0-4C7E-B257-0A6F70FDCD60}" dt="2026-02-20T15:07:01.543" v="456" actId="1076"/>
          <ac:spMkLst>
            <pc:docMk/>
            <pc:sldMk cId="3407585" sldId="294"/>
            <ac:spMk id="6" creationId="{EE9BCC01-C769-BEED-1911-8C887219129B}"/>
          </ac:spMkLst>
        </pc:spChg>
        <pc:spChg chg="mod">
          <ac:chgData name="Marta Helena Schuh" userId="ec3aea3b-4653-4d89-a986-10dcfe390e82" providerId="ADAL" clId="{0AA6E7F6-1BA0-4C7E-B257-0A6F70FDCD60}" dt="2026-02-20T15:05:51.862" v="239" actId="1076"/>
          <ac:spMkLst>
            <pc:docMk/>
            <pc:sldMk cId="3407585" sldId="294"/>
            <ac:spMk id="7" creationId="{15DE3CA8-3052-FBF1-B446-A525F51B47A6}"/>
          </ac:spMkLst>
        </pc:spChg>
        <pc:spChg chg="mod">
          <ac:chgData name="Marta Helena Schuh" userId="ec3aea3b-4653-4d89-a986-10dcfe390e82" providerId="ADAL" clId="{0AA6E7F6-1BA0-4C7E-B257-0A6F70FDCD60}" dt="2026-02-20T18:17:30.059" v="2121" actId="1076"/>
          <ac:spMkLst>
            <pc:docMk/>
            <pc:sldMk cId="3407585" sldId="294"/>
            <ac:spMk id="14" creationId="{38E2C9DC-7374-3756-E1B3-CC3D8AE989A6}"/>
          </ac:spMkLst>
        </pc:spChg>
        <pc:picChg chg="add mod">
          <ac:chgData name="Marta Helena Schuh" userId="ec3aea3b-4653-4d89-a986-10dcfe390e82" providerId="ADAL" clId="{0AA6E7F6-1BA0-4C7E-B257-0A6F70FDCD60}" dt="2026-02-20T18:24:55.503" v="2306"/>
          <ac:picMkLst>
            <pc:docMk/>
            <pc:sldMk cId="3407585" sldId="294"/>
            <ac:picMk id="10" creationId="{8579BC97-73B1-89CB-27B4-9FC2977F1F14}"/>
          </ac:picMkLst>
        </pc:picChg>
      </pc:sldChg>
      <pc:sldChg chg="modSp mod">
        <pc:chgData name="Marta Helena Schuh" userId="ec3aea3b-4653-4d89-a986-10dcfe390e82" providerId="ADAL" clId="{0AA6E7F6-1BA0-4C7E-B257-0A6F70FDCD60}" dt="2026-02-26T16:45:05.758" v="2769" actId="20577"/>
        <pc:sldMkLst>
          <pc:docMk/>
          <pc:sldMk cId="828586870" sldId="629"/>
        </pc:sldMkLst>
        <pc:spChg chg="mod">
          <ac:chgData name="Marta Helena Schuh" userId="ec3aea3b-4653-4d89-a986-10dcfe390e82" providerId="ADAL" clId="{0AA6E7F6-1BA0-4C7E-B257-0A6F70FDCD60}" dt="2026-02-26T16:44:27.381" v="2765" actId="1076"/>
          <ac:spMkLst>
            <pc:docMk/>
            <pc:sldMk cId="828586870" sldId="629"/>
            <ac:spMk id="7" creationId="{B11623D4-6F4D-0E53-3FF3-56AC32C3B77D}"/>
          </ac:spMkLst>
        </pc:spChg>
        <pc:spChg chg="mod">
          <ac:chgData name="Marta Helena Schuh" userId="ec3aea3b-4653-4d89-a986-10dcfe390e82" providerId="ADAL" clId="{0AA6E7F6-1BA0-4C7E-B257-0A6F70FDCD60}" dt="2026-02-26T16:45:05.758" v="2769" actId="20577"/>
          <ac:spMkLst>
            <pc:docMk/>
            <pc:sldMk cId="828586870" sldId="629"/>
            <ac:spMk id="12" creationId="{00000000-0000-0000-0000-000000000000}"/>
          </ac:spMkLst>
        </pc:spChg>
      </pc:sldChg>
      <pc:sldChg chg="delSp add mod setBg">
        <pc:chgData name="Marta Helena Schuh" userId="ec3aea3b-4653-4d89-a986-10dcfe390e82" providerId="ADAL" clId="{0AA6E7F6-1BA0-4C7E-B257-0A6F70FDCD60}" dt="2026-02-20T15:08:42.575" v="509" actId="478"/>
        <pc:sldMkLst>
          <pc:docMk/>
          <pc:sldMk cId="676044397" sldId="2147471068"/>
        </pc:sldMkLst>
      </pc:sldChg>
      <pc:sldChg chg="addSp delSp modSp add mod setBg">
        <pc:chgData name="Marta Helena Schuh" userId="ec3aea3b-4653-4d89-a986-10dcfe390e82" providerId="ADAL" clId="{0AA6E7F6-1BA0-4C7E-B257-0A6F70FDCD60}" dt="2026-02-20T18:24:59.741" v="2308"/>
        <pc:sldMkLst>
          <pc:docMk/>
          <pc:sldMk cId="3671433764" sldId="2147471072"/>
        </pc:sldMkLst>
        <pc:picChg chg="add mod">
          <ac:chgData name="Marta Helena Schuh" userId="ec3aea3b-4653-4d89-a986-10dcfe390e82" providerId="ADAL" clId="{0AA6E7F6-1BA0-4C7E-B257-0A6F70FDCD60}" dt="2026-02-20T18:24:59.741" v="2308"/>
          <ac:picMkLst>
            <pc:docMk/>
            <pc:sldMk cId="3671433764" sldId="2147471072"/>
            <ac:picMk id="5" creationId="{8D152FE0-39AF-1509-3B1E-6EA98D2EB286}"/>
          </ac:picMkLst>
        </pc:picChg>
      </pc:sldChg>
      <pc:sldChg chg="addSp delSp modSp add del mod setBg">
        <pc:chgData name="Marta Helena Schuh" userId="ec3aea3b-4653-4d89-a986-10dcfe390e82" providerId="ADAL" clId="{0AA6E7F6-1BA0-4C7E-B257-0A6F70FDCD60}" dt="2026-02-20T18:24:44.244" v="2302" actId="1076"/>
        <pc:sldMkLst>
          <pc:docMk/>
          <pc:sldMk cId="1559968289" sldId="2147471074"/>
        </pc:sldMkLst>
        <pc:spChg chg="mod">
          <ac:chgData name="Marta Helena Schuh" userId="ec3aea3b-4653-4d89-a986-10dcfe390e82" providerId="ADAL" clId="{0AA6E7F6-1BA0-4C7E-B257-0A6F70FDCD60}" dt="2026-02-20T15:05:03.987" v="234" actId="313"/>
          <ac:spMkLst>
            <pc:docMk/>
            <pc:sldMk cId="1559968289" sldId="2147471074"/>
            <ac:spMk id="13" creationId="{2D6827AC-8938-103C-44B4-AEE964C15AFF}"/>
          </ac:spMkLst>
        </pc:spChg>
        <pc:picChg chg="add mod">
          <ac:chgData name="Marta Helena Schuh" userId="ec3aea3b-4653-4d89-a986-10dcfe390e82" providerId="ADAL" clId="{0AA6E7F6-1BA0-4C7E-B257-0A6F70FDCD60}" dt="2026-02-20T18:24:44.244" v="2302" actId="1076"/>
          <ac:picMkLst>
            <pc:docMk/>
            <pc:sldMk cId="1559968289" sldId="2147471074"/>
            <ac:picMk id="5" creationId="{D0E8E6D3-0B01-CF6C-1B6E-39A42B267F12}"/>
          </ac:picMkLst>
        </pc:picChg>
      </pc:sldChg>
      <pc:sldChg chg="addSp delSp modSp add mod setBg">
        <pc:chgData name="Marta Helena Schuh" userId="ec3aea3b-4653-4d89-a986-10dcfe390e82" providerId="ADAL" clId="{0AA6E7F6-1BA0-4C7E-B257-0A6F70FDCD60}" dt="2026-02-26T16:46:12.984" v="2847" actId="20577"/>
        <pc:sldMkLst>
          <pc:docMk/>
          <pc:sldMk cId="1166672423" sldId="2147471075"/>
        </pc:sldMkLst>
        <pc:spChg chg="mod">
          <ac:chgData name="Marta Helena Schuh" userId="ec3aea3b-4653-4d89-a986-10dcfe390e82" providerId="ADAL" clId="{0AA6E7F6-1BA0-4C7E-B257-0A6F70FDCD60}" dt="2026-02-26T16:46:12.984" v="2847" actId="20577"/>
          <ac:spMkLst>
            <pc:docMk/>
            <pc:sldMk cId="1166672423" sldId="2147471075"/>
            <ac:spMk id="7" creationId="{9FB8435A-2094-7E1A-56B6-A8D36EB57EDE}"/>
          </ac:spMkLst>
        </pc:spChg>
        <pc:picChg chg="add mod">
          <ac:chgData name="Marta Helena Schuh" userId="ec3aea3b-4653-4d89-a986-10dcfe390e82" providerId="ADAL" clId="{0AA6E7F6-1BA0-4C7E-B257-0A6F70FDCD60}" dt="2026-02-20T18:24:52.464" v="2304"/>
          <ac:picMkLst>
            <pc:docMk/>
            <pc:sldMk cId="1166672423" sldId="2147471075"/>
            <ac:picMk id="5" creationId="{EF5D9C12-B84F-21AD-2E88-0263060F2932}"/>
          </ac:picMkLst>
        </pc:picChg>
      </pc:sldChg>
      <pc:sldChg chg="modSp mod">
        <pc:chgData name="Marta Helena Schuh" userId="ec3aea3b-4653-4d89-a986-10dcfe390e82" providerId="ADAL" clId="{0AA6E7F6-1BA0-4C7E-B257-0A6F70FDCD60}" dt="2026-02-26T16:49:19.232" v="2978" actId="20577"/>
        <pc:sldMkLst>
          <pc:docMk/>
          <pc:sldMk cId="3326607833" sldId="2147482942"/>
        </pc:sldMkLst>
        <pc:spChg chg="mod">
          <ac:chgData name="Marta Helena Schuh" userId="ec3aea3b-4653-4d89-a986-10dcfe390e82" providerId="ADAL" clId="{0AA6E7F6-1BA0-4C7E-B257-0A6F70FDCD60}" dt="2026-02-26T16:49:13.520" v="2977" actId="20577"/>
          <ac:spMkLst>
            <pc:docMk/>
            <pc:sldMk cId="3326607833" sldId="2147482942"/>
            <ac:spMk id="2" creationId="{C13AB87F-05A3-3830-EC77-8B9507D98188}"/>
          </ac:spMkLst>
        </pc:spChg>
        <pc:spChg chg="mod">
          <ac:chgData name="Marta Helena Schuh" userId="ec3aea3b-4653-4d89-a986-10dcfe390e82" providerId="ADAL" clId="{0AA6E7F6-1BA0-4C7E-B257-0A6F70FDCD60}" dt="2026-02-20T18:43:37.791" v="2522" actId="20577"/>
          <ac:spMkLst>
            <pc:docMk/>
            <pc:sldMk cId="3326607833" sldId="2147482942"/>
            <ac:spMk id="7" creationId="{64A5A09D-E9C0-0675-21FA-A084A3C01F22}"/>
          </ac:spMkLst>
        </pc:spChg>
        <pc:spChg chg="mod">
          <ac:chgData name="Marta Helena Schuh" userId="ec3aea3b-4653-4d89-a986-10dcfe390e82" providerId="ADAL" clId="{0AA6E7F6-1BA0-4C7E-B257-0A6F70FDCD60}" dt="2026-02-26T16:49:19.232" v="2978" actId="20577"/>
          <ac:spMkLst>
            <pc:docMk/>
            <pc:sldMk cId="3326607833" sldId="2147482942"/>
            <ac:spMk id="9" creationId="{88658D4B-FEA2-E938-CA48-01AFF2AAFDD5}"/>
          </ac:spMkLst>
        </pc:spChg>
      </pc:sldChg>
      <pc:sldChg chg="addSp delSp modSp mod ord">
        <pc:chgData name="Marta Helena Schuh" userId="ec3aea3b-4653-4d89-a986-10dcfe390e82" providerId="ADAL" clId="{0AA6E7F6-1BA0-4C7E-B257-0A6F70FDCD60}" dt="2026-02-20T18:39:03.108" v="2417" actId="1076"/>
        <pc:sldMkLst>
          <pc:docMk/>
          <pc:sldMk cId="3327123696" sldId="2147482946"/>
        </pc:sldMkLst>
        <pc:spChg chg="mod">
          <ac:chgData name="Marta Helena Schuh" userId="ec3aea3b-4653-4d89-a986-10dcfe390e82" providerId="ADAL" clId="{0AA6E7F6-1BA0-4C7E-B257-0A6F70FDCD60}" dt="2026-02-20T18:27:11.333" v="2374" actId="20577"/>
          <ac:spMkLst>
            <pc:docMk/>
            <pc:sldMk cId="3327123696" sldId="2147482946"/>
            <ac:spMk id="4" creationId="{15C9D553-94CD-F2D7-0585-5ACA862785BA}"/>
          </ac:spMkLst>
        </pc:spChg>
        <pc:spChg chg="mod">
          <ac:chgData name="Marta Helena Schuh" userId="ec3aea3b-4653-4d89-a986-10dcfe390e82" providerId="ADAL" clId="{0AA6E7F6-1BA0-4C7E-B257-0A6F70FDCD60}" dt="2026-02-20T18:26:59.444" v="2334" actId="20577"/>
          <ac:spMkLst>
            <pc:docMk/>
            <pc:sldMk cId="3327123696" sldId="2147482946"/>
            <ac:spMk id="11" creationId="{D78E1F34-D325-03B6-CABA-434CC89442C0}"/>
          </ac:spMkLst>
        </pc:spChg>
        <pc:picChg chg="mod">
          <ac:chgData name="Marta Helena Schuh" userId="ec3aea3b-4653-4d89-a986-10dcfe390e82" providerId="ADAL" clId="{0AA6E7F6-1BA0-4C7E-B257-0A6F70FDCD60}" dt="2026-02-20T18:28:01.654" v="2375" actId="14100"/>
          <ac:picMkLst>
            <pc:docMk/>
            <pc:sldMk cId="3327123696" sldId="2147482946"/>
            <ac:picMk id="3" creationId="{ECC2AE1A-27E9-E85D-D8F1-4BB6CBFDD0E2}"/>
          </ac:picMkLst>
        </pc:picChg>
        <pc:picChg chg="mod">
          <ac:chgData name="Marta Helena Schuh" userId="ec3aea3b-4653-4d89-a986-10dcfe390e82" providerId="ADAL" clId="{0AA6E7F6-1BA0-4C7E-B257-0A6F70FDCD60}" dt="2026-02-20T18:28:13.463" v="2377" actId="1076"/>
          <ac:picMkLst>
            <pc:docMk/>
            <pc:sldMk cId="3327123696" sldId="2147482946"/>
            <ac:picMk id="5" creationId="{99C7457E-817F-8B9B-F158-C2CD47F9ECDF}"/>
          </ac:picMkLst>
        </pc:picChg>
        <pc:picChg chg="add mod">
          <ac:chgData name="Marta Helena Schuh" userId="ec3aea3b-4653-4d89-a986-10dcfe390e82" providerId="ADAL" clId="{0AA6E7F6-1BA0-4C7E-B257-0A6F70FDCD60}" dt="2026-02-20T18:29:51.685" v="2386" actId="1076"/>
          <ac:picMkLst>
            <pc:docMk/>
            <pc:sldMk cId="3327123696" sldId="2147482946"/>
            <ac:picMk id="10" creationId="{40C4B639-8290-072F-C95E-C6A0C8076EC8}"/>
          </ac:picMkLst>
        </pc:picChg>
        <pc:picChg chg="add mod">
          <ac:chgData name="Marta Helena Schuh" userId="ec3aea3b-4653-4d89-a986-10dcfe390e82" providerId="ADAL" clId="{0AA6E7F6-1BA0-4C7E-B257-0A6F70FDCD60}" dt="2026-02-20T18:34:13.734" v="2391" actId="1076"/>
          <ac:picMkLst>
            <pc:docMk/>
            <pc:sldMk cId="3327123696" sldId="2147482946"/>
            <ac:picMk id="16" creationId="{7560149E-E32C-1098-6331-AF5BB989315F}"/>
          </ac:picMkLst>
        </pc:picChg>
        <pc:picChg chg="add mod">
          <ac:chgData name="Marta Helena Schuh" userId="ec3aea3b-4653-4d89-a986-10dcfe390e82" providerId="ADAL" clId="{0AA6E7F6-1BA0-4C7E-B257-0A6F70FDCD60}" dt="2026-02-20T18:35:50.893" v="2397" actId="1076"/>
          <ac:picMkLst>
            <pc:docMk/>
            <pc:sldMk cId="3327123696" sldId="2147482946"/>
            <ac:picMk id="18" creationId="{6E61B605-D368-C88F-9725-C40AE40A26A2}"/>
          </ac:picMkLst>
        </pc:picChg>
        <pc:picChg chg="add mod">
          <ac:chgData name="Marta Helena Schuh" userId="ec3aea3b-4653-4d89-a986-10dcfe390e82" providerId="ADAL" clId="{0AA6E7F6-1BA0-4C7E-B257-0A6F70FDCD60}" dt="2026-02-20T18:37:45.196" v="2412" actId="14100"/>
          <ac:picMkLst>
            <pc:docMk/>
            <pc:sldMk cId="3327123696" sldId="2147482946"/>
            <ac:picMk id="20" creationId="{E430C8CB-C82D-3238-DCBD-32F20C12351E}"/>
          </ac:picMkLst>
        </pc:picChg>
        <pc:picChg chg="add mod">
          <ac:chgData name="Marta Helena Schuh" userId="ec3aea3b-4653-4d89-a986-10dcfe390e82" providerId="ADAL" clId="{0AA6E7F6-1BA0-4C7E-B257-0A6F70FDCD60}" dt="2026-02-20T18:37:47.130" v="2413" actId="1076"/>
          <ac:picMkLst>
            <pc:docMk/>
            <pc:sldMk cId="3327123696" sldId="2147482946"/>
            <ac:picMk id="22" creationId="{FD28F13A-5535-C724-530D-7451E5474F12}"/>
          </ac:picMkLst>
        </pc:picChg>
        <pc:picChg chg="add mod">
          <ac:chgData name="Marta Helena Schuh" userId="ec3aea3b-4653-4d89-a986-10dcfe390e82" providerId="ADAL" clId="{0AA6E7F6-1BA0-4C7E-B257-0A6F70FDCD60}" dt="2026-02-20T18:39:03.108" v="2417" actId="1076"/>
          <ac:picMkLst>
            <pc:docMk/>
            <pc:sldMk cId="3327123696" sldId="2147482946"/>
            <ac:picMk id="24" creationId="{D6F162C9-EA85-B219-7BFE-D07C574E80AE}"/>
          </ac:picMkLst>
        </pc:picChg>
      </pc:sldChg>
      <pc:sldChg chg="del">
        <pc:chgData name="Marta Helena Schuh" userId="ec3aea3b-4653-4d89-a986-10dcfe390e82" providerId="ADAL" clId="{0AA6E7F6-1BA0-4C7E-B257-0A6F70FDCD60}" dt="2026-02-26T15:07:50.811" v="2611" actId="47"/>
        <pc:sldMkLst>
          <pc:docMk/>
          <pc:sldMk cId="3511333307" sldId="2147482959"/>
        </pc:sldMkLst>
      </pc:sldChg>
      <pc:sldChg chg="addSp delSp modSp mod">
        <pc:chgData name="Marta Helena Schuh" userId="ec3aea3b-4653-4d89-a986-10dcfe390e82" providerId="ADAL" clId="{0AA6E7F6-1BA0-4C7E-B257-0A6F70FDCD60}" dt="2026-02-20T14:59:30.555" v="59" actId="1076"/>
        <pc:sldMkLst>
          <pc:docMk/>
          <pc:sldMk cId="3402432757" sldId="2147482961"/>
        </pc:sldMkLst>
        <pc:spChg chg="mod">
          <ac:chgData name="Marta Helena Schuh" userId="ec3aea3b-4653-4d89-a986-10dcfe390e82" providerId="ADAL" clId="{0AA6E7F6-1BA0-4C7E-B257-0A6F70FDCD60}" dt="2026-02-20T14:57:40.556" v="24" actId="20577"/>
          <ac:spMkLst>
            <pc:docMk/>
            <pc:sldMk cId="3402432757" sldId="2147482961"/>
            <ac:spMk id="4" creationId="{6851B06F-8E66-E757-F92B-54236FD83E02}"/>
          </ac:spMkLst>
        </pc:spChg>
        <pc:spChg chg="mod">
          <ac:chgData name="Marta Helena Schuh" userId="ec3aea3b-4653-4d89-a986-10dcfe390e82" providerId="ADAL" clId="{0AA6E7F6-1BA0-4C7E-B257-0A6F70FDCD60}" dt="2026-02-20T14:58:52.234" v="53" actId="20577"/>
          <ac:spMkLst>
            <pc:docMk/>
            <pc:sldMk cId="3402432757" sldId="2147482961"/>
            <ac:spMk id="7" creationId="{0748EE4E-2D74-24D5-FAF0-5DE41778AB8A}"/>
          </ac:spMkLst>
        </pc:spChg>
        <pc:spChg chg="mod">
          <ac:chgData name="Marta Helena Schuh" userId="ec3aea3b-4653-4d89-a986-10dcfe390e82" providerId="ADAL" clId="{0AA6E7F6-1BA0-4C7E-B257-0A6F70FDCD60}" dt="2026-02-20T14:58:40.060" v="29" actId="255"/>
          <ac:spMkLst>
            <pc:docMk/>
            <pc:sldMk cId="3402432757" sldId="2147482961"/>
            <ac:spMk id="11" creationId="{1804E4B5-A828-B6DA-11A2-3E507FCADE53}"/>
          </ac:spMkLst>
        </pc:spChg>
        <pc:picChg chg="add mod">
          <ac:chgData name="Marta Helena Schuh" userId="ec3aea3b-4653-4d89-a986-10dcfe390e82" providerId="ADAL" clId="{0AA6E7F6-1BA0-4C7E-B257-0A6F70FDCD60}" dt="2026-02-20T14:59:30.555" v="59" actId="1076"/>
          <ac:picMkLst>
            <pc:docMk/>
            <pc:sldMk cId="3402432757" sldId="2147482961"/>
            <ac:picMk id="6" creationId="{83F6542B-58A4-C2B5-B25F-79D71B8F350F}"/>
          </ac:picMkLst>
        </pc:picChg>
        <pc:picChg chg="mod">
          <ac:chgData name="Marta Helena Schuh" userId="ec3aea3b-4653-4d89-a986-10dcfe390e82" providerId="ADAL" clId="{0AA6E7F6-1BA0-4C7E-B257-0A6F70FDCD60}" dt="2026-02-20T14:58:45.397" v="31" actId="1076"/>
          <ac:picMkLst>
            <pc:docMk/>
            <pc:sldMk cId="3402432757" sldId="2147482961"/>
            <ac:picMk id="9" creationId="{D3DD55D2-D015-CD45-13CF-32789F7DD4CA}"/>
          </ac:picMkLst>
        </pc:picChg>
      </pc:sldChg>
      <pc:sldMasterChg chg="delSldLayout">
        <pc:chgData name="Marta Helena Schuh" userId="ec3aea3b-4653-4d89-a986-10dcfe390e82" providerId="ADAL" clId="{0AA6E7F6-1BA0-4C7E-B257-0A6F70FDCD60}" dt="2026-02-20T15:00:39.790" v="74" actId="47"/>
        <pc:sldMasterMkLst>
          <pc:docMk/>
          <pc:sldMasterMk cId="2013622110" sldId="2147483660"/>
        </pc:sldMasterMkLst>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B5D81A7D-759A-34DC-1EF8-55866150A0B4}"/>
              </a:ext>
            </a:extLst>
          </p:cNvPr>
          <p:cNvSpPr>
            <a:spLocks noGrp="1"/>
          </p:cNvSpPr>
          <p:nvPr>
            <p:ph type="ftr" sz="quarter" idx="2"/>
          </p:nvPr>
        </p:nvSpPr>
        <p:spPr>
          <a:xfrm>
            <a:off x="1620000" y="10260000"/>
            <a:ext cx="4500000" cy="180000"/>
          </a:xfrm>
          <a:prstGeom prst="rect">
            <a:avLst/>
          </a:prstGeom>
        </p:spPr>
        <p:txBody>
          <a:bodyPr vert="horz" lIns="0" tIns="0" rIns="0" bIns="0" rtlCol="0" anchor="ctr" anchorCtr="0"/>
          <a:lstStyle>
            <a:lvl1pPr algn="l">
              <a:defRPr sz="1200"/>
            </a:lvl1pPr>
          </a:lstStyle>
          <a:p>
            <a:endParaRPr lang="en-GB" sz="800">
              <a:latin typeface="+mj-lt"/>
            </a:endParaRPr>
          </a:p>
        </p:txBody>
      </p:sp>
      <p:sp>
        <p:nvSpPr>
          <p:cNvPr id="5" name="Slide Number Placeholder 4">
            <a:extLst>
              <a:ext uri="{FF2B5EF4-FFF2-40B4-BE49-F238E27FC236}">
                <a16:creationId xmlns:a16="http://schemas.microsoft.com/office/drawing/2014/main" id="{F5359476-16E8-6C6C-60E9-A563A588A645}"/>
              </a:ext>
            </a:extLst>
          </p:cNvPr>
          <p:cNvSpPr>
            <a:spLocks noGrp="1"/>
          </p:cNvSpPr>
          <p:nvPr>
            <p:ph type="sldNum" sz="quarter" idx="3"/>
          </p:nvPr>
        </p:nvSpPr>
        <p:spPr>
          <a:xfrm>
            <a:off x="6659675" y="10260000"/>
            <a:ext cx="360000" cy="180000"/>
          </a:xfrm>
          <a:prstGeom prst="rect">
            <a:avLst/>
          </a:prstGeom>
        </p:spPr>
        <p:txBody>
          <a:bodyPr vert="horz" lIns="0" tIns="0" rIns="0" bIns="0" rtlCol="0" anchor="ctr" anchorCtr="0"/>
          <a:lstStyle>
            <a:lvl1pPr algn="r">
              <a:defRPr sz="1200"/>
            </a:lvl1pPr>
          </a:lstStyle>
          <a:p>
            <a:fld id="{E3F7412E-605A-43D1-9A97-F44E3660BA72}" type="slidenum">
              <a:rPr lang="en-GB" sz="800" smtClean="0">
                <a:latin typeface="+mj-lt"/>
              </a:rPr>
              <a:t>‹#›</a:t>
            </a:fld>
            <a:endParaRPr lang="en-GB" sz="800">
              <a:latin typeface="+mj-lt"/>
            </a:endParaRPr>
          </a:p>
        </p:txBody>
      </p:sp>
      <p:sp>
        <p:nvSpPr>
          <p:cNvPr id="2" name="SHP_Logo">
            <a:extLst>
              <a:ext uri="{FF2B5EF4-FFF2-40B4-BE49-F238E27FC236}">
                <a16:creationId xmlns:a16="http://schemas.microsoft.com/office/drawing/2014/main" id="{B1706ABA-0777-B192-8B31-5FF0B2A2E826}"/>
              </a:ext>
            </a:extLst>
          </p:cNvPr>
          <p:cNvSpPr>
            <a:spLocks noChangeAspect="1" noEditPoints="1"/>
          </p:cNvSpPr>
          <p:nvPr/>
        </p:nvSpPr>
        <p:spPr bwMode="auto">
          <a:xfrm>
            <a:off x="540000" y="10260000"/>
            <a:ext cx="856854" cy="180000"/>
          </a:xfrm>
          <a:custGeom>
            <a:avLst/>
            <a:gdLst>
              <a:gd name="T0" fmla="*/ 830 w 2086"/>
              <a:gd name="T1" fmla="*/ 438 h 438"/>
              <a:gd name="T2" fmla="*/ 901 w 2086"/>
              <a:gd name="T3" fmla="*/ 159 h 438"/>
              <a:gd name="T4" fmla="*/ 971 w 2086"/>
              <a:gd name="T5" fmla="*/ 438 h 438"/>
              <a:gd name="T6" fmla="*/ 1832 w 2086"/>
              <a:gd name="T7" fmla="*/ 438 h 438"/>
              <a:gd name="T8" fmla="*/ 1832 w 2086"/>
              <a:gd name="T9" fmla="*/ 212 h 438"/>
              <a:gd name="T10" fmla="*/ 1965 w 2086"/>
              <a:gd name="T11" fmla="*/ 438 h 438"/>
              <a:gd name="T12" fmla="*/ 2086 w 2086"/>
              <a:gd name="T13" fmla="*/ 438 h 438"/>
              <a:gd name="T14" fmla="*/ 2086 w 2086"/>
              <a:gd name="T15" fmla="*/ 0 h 438"/>
              <a:gd name="T16" fmla="*/ 1965 w 2086"/>
              <a:gd name="T17" fmla="*/ 0 h 438"/>
              <a:gd name="T18" fmla="*/ 1965 w 2086"/>
              <a:gd name="T19" fmla="*/ 225 h 438"/>
              <a:gd name="T20" fmla="*/ 1832 w 2086"/>
              <a:gd name="T21" fmla="*/ 0 h 438"/>
              <a:gd name="T22" fmla="*/ 1106 w 2086"/>
              <a:gd name="T23" fmla="*/ 0 h 438"/>
              <a:gd name="T24" fmla="*/ 1047 w 2086"/>
              <a:gd name="T25" fmla="*/ 269 h 438"/>
              <a:gd name="T26" fmla="*/ 971 w 2086"/>
              <a:gd name="T27" fmla="*/ 0 h 438"/>
              <a:gd name="T28" fmla="*/ 830 w 2086"/>
              <a:gd name="T29" fmla="*/ 0 h 438"/>
              <a:gd name="T30" fmla="*/ 754 w 2086"/>
              <a:gd name="T31" fmla="*/ 269 h 438"/>
              <a:gd name="T32" fmla="*/ 695 w 2086"/>
              <a:gd name="T33" fmla="*/ 0 h 438"/>
              <a:gd name="T34" fmla="*/ 254 w 2086"/>
              <a:gd name="T35" fmla="*/ 0 h 438"/>
              <a:gd name="T36" fmla="*/ 254 w 2086"/>
              <a:gd name="T37" fmla="*/ 157 h 438"/>
              <a:gd name="T38" fmla="*/ 121 w 2086"/>
              <a:gd name="T39" fmla="*/ 157 h 438"/>
              <a:gd name="T40" fmla="*/ 121 w 2086"/>
              <a:gd name="T41" fmla="*/ 0 h 438"/>
              <a:gd name="T42" fmla="*/ 0 w 2086"/>
              <a:gd name="T43" fmla="*/ 0 h 438"/>
              <a:gd name="T44" fmla="*/ 0 w 2086"/>
              <a:gd name="T45" fmla="*/ 438 h 438"/>
              <a:gd name="T46" fmla="*/ 121 w 2086"/>
              <a:gd name="T47" fmla="*/ 438 h 438"/>
              <a:gd name="T48" fmla="*/ 121 w 2086"/>
              <a:gd name="T49" fmla="*/ 269 h 438"/>
              <a:gd name="T50" fmla="*/ 254 w 2086"/>
              <a:gd name="T51" fmla="*/ 269 h 438"/>
              <a:gd name="T52" fmla="*/ 254 w 2086"/>
              <a:gd name="T53" fmla="*/ 438 h 438"/>
              <a:gd name="T54" fmla="*/ 830 w 2086"/>
              <a:gd name="T55" fmla="*/ 438 h 438"/>
              <a:gd name="T56" fmla="*/ 1271 w 2086"/>
              <a:gd name="T57" fmla="*/ 338 h 438"/>
              <a:gd name="T58" fmla="*/ 1208 w 2086"/>
              <a:gd name="T59" fmla="*/ 338 h 438"/>
              <a:gd name="T60" fmla="*/ 1208 w 2086"/>
              <a:gd name="T61" fmla="*/ 99 h 438"/>
              <a:gd name="T62" fmla="*/ 1271 w 2086"/>
              <a:gd name="T63" fmla="*/ 99 h 438"/>
              <a:gd name="T64" fmla="*/ 1391 w 2086"/>
              <a:gd name="T65" fmla="*/ 219 h 438"/>
              <a:gd name="T66" fmla="*/ 1271 w 2086"/>
              <a:gd name="T67" fmla="*/ 338 h 438"/>
              <a:gd name="T68" fmla="*/ 1710 w 2086"/>
              <a:gd name="T69" fmla="*/ 338 h 438"/>
              <a:gd name="T70" fmla="*/ 1517 w 2086"/>
              <a:gd name="T71" fmla="*/ 338 h 438"/>
              <a:gd name="T72" fmla="*/ 1517 w 2086"/>
              <a:gd name="T73" fmla="*/ 269 h 438"/>
              <a:gd name="T74" fmla="*/ 1655 w 2086"/>
              <a:gd name="T75" fmla="*/ 269 h 438"/>
              <a:gd name="T76" fmla="*/ 1655 w 2086"/>
              <a:gd name="T77" fmla="*/ 169 h 438"/>
              <a:gd name="T78" fmla="*/ 1517 w 2086"/>
              <a:gd name="T79" fmla="*/ 169 h 438"/>
              <a:gd name="T80" fmla="*/ 1517 w 2086"/>
              <a:gd name="T81" fmla="*/ 99 h 438"/>
              <a:gd name="T82" fmla="*/ 1710 w 2086"/>
              <a:gd name="T83" fmla="*/ 99 h 438"/>
              <a:gd name="T84" fmla="*/ 1710 w 2086"/>
              <a:gd name="T85" fmla="*/ 338 h 438"/>
              <a:gd name="T86" fmla="*/ 500 w 2086"/>
              <a:gd name="T87" fmla="*/ 345 h 438"/>
              <a:gd name="T88" fmla="*/ 384 w 2086"/>
              <a:gd name="T89" fmla="*/ 219 h 438"/>
              <a:gd name="T90" fmla="*/ 500 w 2086"/>
              <a:gd name="T91" fmla="*/ 92 h 438"/>
              <a:gd name="T92" fmla="*/ 615 w 2086"/>
              <a:gd name="T93" fmla="*/ 219 h 438"/>
              <a:gd name="T94" fmla="*/ 500 w 2086"/>
              <a:gd name="T95" fmla="*/ 345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086" h="438">
                <a:moveTo>
                  <a:pt x="830" y="438"/>
                </a:moveTo>
                <a:cubicBezTo>
                  <a:pt x="901" y="159"/>
                  <a:pt x="901" y="159"/>
                  <a:pt x="901" y="159"/>
                </a:cubicBezTo>
                <a:cubicBezTo>
                  <a:pt x="971" y="438"/>
                  <a:pt x="971" y="438"/>
                  <a:pt x="971" y="438"/>
                </a:cubicBezTo>
                <a:cubicBezTo>
                  <a:pt x="1832" y="438"/>
                  <a:pt x="1832" y="438"/>
                  <a:pt x="1832" y="438"/>
                </a:cubicBezTo>
                <a:cubicBezTo>
                  <a:pt x="1832" y="212"/>
                  <a:pt x="1832" y="212"/>
                  <a:pt x="1832" y="212"/>
                </a:cubicBezTo>
                <a:cubicBezTo>
                  <a:pt x="1965" y="438"/>
                  <a:pt x="1965" y="438"/>
                  <a:pt x="1965" y="438"/>
                </a:cubicBezTo>
                <a:cubicBezTo>
                  <a:pt x="2086" y="438"/>
                  <a:pt x="2086" y="438"/>
                  <a:pt x="2086" y="438"/>
                </a:cubicBezTo>
                <a:cubicBezTo>
                  <a:pt x="2086" y="0"/>
                  <a:pt x="2086" y="0"/>
                  <a:pt x="2086" y="0"/>
                </a:cubicBezTo>
                <a:cubicBezTo>
                  <a:pt x="1965" y="0"/>
                  <a:pt x="1965" y="0"/>
                  <a:pt x="1965" y="0"/>
                </a:cubicBezTo>
                <a:cubicBezTo>
                  <a:pt x="1965" y="225"/>
                  <a:pt x="1965" y="225"/>
                  <a:pt x="1965" y="225"/>
                </a:cubicBezTo>
                <a:cubicBezTo>
                  <a:pt x="1832" y="0"/>
                  <a:pt x="1832" y="0"/>
                  <a:pt x="1832" y="0"/>
                </a:cubicBezTo>
                <a:cubicBezTo>
                  <a:pt x="1106" y="0"/>
                  <a:pt x="1106" y="0"/>
                  <a:pt x="1106" y="0"/>
                </a:cubicBezTo>
                <a:cubicBezTo>
                  <a:pt x="1047" y="269"/>
                  <a:pt x="1047" y="269"/>
                  <a:pt x="1047" y="269"/>
                </a:cubicBezTo>
                <a:cubicBezTo>
                  <a:pt x="971" y="0"/>
                  <a:pt x="971" y="0"/>
                  <a:pt x="971" y="0"/>
                </a:cubicBezTo>
                <a:cubicBezTo>
                  <a:pt x="830" y="0"/>
                  <a:pt x="830" y="0"/>
                  <a:pt x="830" y="0"/>
                </a:cubicBezTo>
                <a:cubicBezTo>
                  <a:pt x="754" y="269"/>
                  <a:pt x="754" y="269"/>
                  <a:pt x="754" y="269"/>
                </a:cubicBezTo>
                <a:cubicBezTo>
                  <a:pt x="695" y="0"/>
                  <a:pt x="695" y="0"/>
                  <a:pt x="695" y="0"/>
                </a:cubicBezTo>
                <a:cubicBezTo>
                  <a:pt x="254" y="0"/>
                  <a:pt x="254" y="0"/>
                  <a:pt x="254" y="0"/>
                </a:cubicBezTo>
                <a:cubicBezTo>
                  <a:pt x="254" y="157"/>
                  <a:pt x="254" y="157"/>
                  <a:pt x="254" y="157"/>
                </a:cubicBezTo>
                <a:cubicBezTo>
                  <a:pt x="121" y="157"/>
                  <a:pt x="121" y="157"/>
                  <a:pt x="121" y="157"/>
                </a:cubicBezTo>
                <a:cubicBezTo>
                  <a:pt x="121" y="0"/>
                  <a:pt x="121" y="0"/>
                  <a:pt x="121" y="0"/>
                </a:cubicBezTo>
                <a:cubicBezTo>
                  <a:pt x="0" y="0"/>
                  <a:pt x="0" y="0"/>
                  <a:pt x="0" y="0"/>
                </a:cubicBezTo>
                <a:cubicBezTo>
                  <a:pt x="0" y="438"/>
                  <a:pt x="0" y="438"/>
                  <a:pt x="0" y="438"/>
                </a:cubicBezTo>
                <a:cubicBezTo>
                  <a:pt x="121" y="438"/>
                  <a:pt x="121" y="438"/>
                  <a:pt x="121" y="438"/>
                </a:cubicBezTo>
                <a:cubicBezTo>
                  <a:pt x="121" y="269"/>
                  <a:pt x="121" y="269"/>
                  <a:pt x="121" y="269"/>
                </a:cubicBezTo>
                <a:cubicBezTo>
                  <a:pt x="254" y="269"/>
                  <a:pt x="254" y="269"/>
                  <a:pt x="254" y="269"/>
                </a:cubicBezTo>
                <a:cubicBezTo>
                  <a:pt x="254" y="438"/>
                  <a:pt x="254" y="438"/>
                  <a:pt x="254" y="438"/>
                </a:cubicBezTo>
                <a:lnTo>
                  <a:pt x="830" y="438"/>
                </a:lnTo>
                <a:close/>
                <a:moveTo>
                  <a:pt x="1271" y="338"/>
                </a:moveTo>
                <a:cubicBezTo>
                  <a:pt x="1208" y="338"/>
                  <a:pt x="1208" y="338"/>
                  <a:pt x="1208" y="338"/>
                </a:cubicBezTo>
                <a:cubicBezTo>
                  <a:pt x="1208" y="99"/>
                  <a:pt x="1208" y="99"/>
                  <a:pt x="1208" y="99"/>
                </a:cubicBezTo>
                <a:cubicBezTo>
                  <a:pt x="1271" y="99"/>
                  <a:pt x="1271" y="99"/>
                  <a:pt x="1271" y="99"/>
                </a:cubicBezTo>
                <a:cubicBezTo>
                  <a:pt x="1337" y="99"/>
                  <a:pt x="1391" y="153"/>
                  <a:pt x="1391" y="219"/>
                </a:cubicBezTo>
                <a:cubicBezTo>
                  <a:pt x="1391" y="285"/>
                  <a:pt x="1337" y="338"/>
                  <a:pt x="1271" y="338"/>
                </a:cubicBezTo>
                <a:close/>
                <a:moveTo>
                  <a:pt x="1710" y="338"/>
                </a:moveTo>
                <a:cubicBezTo>
                  <a:pt x="1517" y="338"/>
                  <a:pt x="1517" y="338"/>
                  <a:pt x="1517" y="338"/>
                </a:cubicBezTo>
                <a:cubicBezTo>
                  <a:pt x="1517" y="269"/>
                  <a:pt x="1517" y="269"/>
                  <a:pt x="1517" y="269"/>
                </a:cubicBezTo>
                <a:cubicBezTo>
                  <a:pt x="1655" y="269"/>
                  <a:pt x="1655" y="269"/>
                  <a:pt x="1655" y="269"/>
                </a:cubicBezTo>
                <a:cubicBezTo>
                  <a:pt x="1655" y="169"/>
                  <a:pt x="1655" y="169"/>
                  <a:pt x="1655" y="169"/>
                </a:cubicBezTo>
                <a:cubicBezTo>
                  <a:pt x="1517" y="169"/>
                  <a:pt x="1517" y="169"/>
                  <a:pt x="1517" y="169"/>
                </a:cubicBezTo>
                <a:cubicBezTo>
                  <a:pt x="1517" y="99"/>
                  <a:pt x="1517" y="99"/>
                  <a:pt x="1517" y="99"/>
                </a:cubicBezTo>
                <a:cubicBezTo>
                  <a:pt x="1710" y="99"/>
                  <a:pt x="1710" y="99"/>
                  <a:pt x="1710" y="99"/>
                </a:cubicBezTo>
                <a:lnTo>
                  <a:pt x="1710" y="338"/>
                </a:lnTo>
                <a:close/>
                <a:moveTo>
                  <a:pt x="500" y="345"/>
                </a:moveTo>
                <a:cubicBezTo>
                  <a:pt x="440" y="345"/>
                  <a:pt x="384" y="300"/>
                  <a:pt x="384" y="219"/>
                </a:cubicBezTo>
                <a:cubicBezTo>
                  <a:pt x="384" y="139"/>
                  <a:pt x="440" y="92"/>
                  <a:pt x="500" y="92"/>
                </a:cubicBezTo>
                <a:cubicBezTo>
                  <a:pt x="559" y="92"/>
                  <a:pt x="615" y="139"/>
                  <a:pt x="615" y="219"/>
                </a:cubicBezTo>
                <a:cubicBezTo>
                  <a:pt x="615" y="300"/>
                  <a:pt x="559" y="345"/>
                  <a:pt x="500" y="34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GB"/>
          </a:p>
        </p:txBody>
      </p:sp>
    </p:spTree>
    <p:extLst>
      <p:ext uri="{BB962C8B-B14F-4D97-AF65-F5344CB8AC3E}">
        <p14:creationId xmlns:p14="http://schemas.microsoft.com/office/powerpoint/2010/main" val="2241265941"/>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1973" userDrawn="1">
          <p15:clr>
            <a:srgbClr val="A4A3A4"/>
          </p15:clr>
        </p15:guide>
        <p15:guide id="2" pos="332" userDrawn="1">
          <p15:clr>
            <a:srgbClr val="A4A3A4"/>
          </p15:clr>
        </p15:guide>
        <p15:guide id="3" pos="2288" userDrawn="1">
          <p15:clr>
            <a:srgbClr val="A4A3A4"/>
          </p15:clr>
        </p15:guide>
        <p15:guide id="4" pos="2473" userDrawn="1">
          <p15:clr>
            <a:srgbClr val="A4A3A4"/>
          </p15:clr>
        </p15:guide>
        <p15:guide id="5" pos="4430" userDrawn="1">
          <p15:clr>
            <a:srgbClr val="A4A3A4"/>
          </p15:clr>
        </p15:guide>
        <p15:guide id="6" orient="horz" pos="858" userDrawn="1">
          <p15:clr>
            <a:srgbClr val="A4A3A4"/>
          </p15:clr>
        </p15:guide>
        <p15:guide id="7" orient="horz" pos="2814" userDrawn="1">
          <p15:clr>
            <a:srgbClr val="A4A3A4"/>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p:cNvSpPr>
            <a:spLocks noGrp="1"/>
          </p:cNvSpPr>
          <p:nvPr>
            <p:ph type="sldNum" sz="quarter" idx="5"/>
          </p:nvPr>
        </p:nvSpPr>
        <p:spPr>
          <a:xfrm>
            <a:off x="6659837" y="10260000"/>
            <a:ext cx="360000" cy="180000"/>
          </a:xfrm>
          <a:prstGeom prst="rect">
            <a:avLst/>
          </a:prstGeom>
        </p:spPr>
        <p:txBody>
          <a:bodyPr vert="horz" lIns="0" tIns="0" rIns="0" bIns="0" rtlCol="0" anchor="ctr" anchorCtr="0">
            <a:noAutofit/>
          </a:bodyPr>
          <a:lstStyle>
            <a:lvl1pPr algn="r">
              <a:defRPr sz="800" b="0">
                <a:latin typeface="+mj-lt"/>
              </a:defRPr>
            </a:lvl1pPr>
          </a:lstStyle>
          <a:p>
            <a:fld id="{54B6DFFE-DE83-4932-9B3B-E2A3E0158C65}" type="slidenum">
              <a:rPr lang="en-GB" smtClean="0"/>
              <a:pPr/>
              <a:t>‹#›</a:t>
            </a:fld>
            <a:endParaRPr lang="en-GB"/>
          </a:p>
        </p:txBody>
      </p:sp>
      <p:sp>
        <p:nvSpPr>
          <p:cNvPr id="6" name="Footer Placeholder"/>
          <p:cNvSpPr>
            <a:spLocks noGrp="1"/>
          </p:cNvSpPr>
          <p:nvPr>
            <p:ph type="ftr" sz="quarter" idx="4"/>
          </p:nvPr>
        </p:nvSpPr>
        <p:spPr>
          <a:xfrm>
            <a:off x="1620000" y="10260000"/>
            <a:ext cx="4500000" cy="180000"/>
          </a:xfrm>
          <a:prstGeom prst="rect">
            <a:avLst/>
          </a:prstGeom>
        </p:spPr>
        <p:txBody>
          <a:bodyPr vert="horz" lIns="0" tIns="0" rIns="0" bIns="0" rtlCol="0" anchor="ctr" anchorCtr="0">
            <a:noAutofit/>
          </a:bodyPr>
          <a:lstStyle>
            <a:lvl1pPr algn="l">
              <a:defRPr sz="800" b="0">
                <a:latin typeface="+mj-lt"/>
              </a:defRPr>
            </a:lvl1pPr>
          </a:lstStyle>
          <a:p>
            <a:endParaRPr lang="en-GB"/>
          </a:p>
        </p:txBody>
      </p:sp>
      <p:sp>
        <p:nvSpPr>
          <p:cNvPr id="5" name="Notes Placeholder"/>
          <p:cNvSpPr>
            <a:spLocks noGrp="1"/>
          </p:cNvSpPr>
          <p:nvPr>
            <p:ph type="body" sz="quarter" idx="3"/>
          </p:nvPr>
        </p:nvSpPr>
        <p:spPr>
          <a:xfrm>
            <a:off x="539837" y="4500000"/>
            <a:ext cx="6480000" cy="5220000"/>
          </a:xfrm>
          <a:prstGeom prst="rect">
            <a:avLst/>
          </a:prstGeom>
        </p:spPr>
        <p:txBody>
          <a:bodyPr vert="horz" lIns="0" tIns="0" rIns="0" bIns="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a:p>
            <a:pPr lvl="5"/>
            <a:r>
              <a:rPr lang="en-GB"/>
              <a:t>Sixth level</a:t>
            </a:r>
          </a:p>
          <a:p>
            <a:pPr lvl="6"/>
            <a:r>
              <a:rPr lang="en-GB"/>
              <a:t>Seventh level</a:t>
            </a:r>
          </a:p>
          <a:p>
            <a:pPr lvl="7"/>
            <a:r>
              <a:rPr lang="en-GB"/>
              <a:t>Eighth level</a:t>
            </a:r>
          </a:p>
          <a:p>
            <a:pPr lvl="8"/>
            <a:r>
              <a:rPr lang="en-GB"/>
              <a:t>Ninth level</a:t>
            </a:r>
          </a:p>
        </p:txBody>
      </p:sp>
      <p:sp>
        <p:nvSpPr>
          <p:cNvPr id="4" name="Slide Image Placeholder"/>
          <p:cNvSpPr>
            <a:spLocks noGrp="1" noRot="1" noChangeAspect="1"/>
          </p:cNvSpPr>
          <p:nvPr>
            <p:ph type="sldImg" idx="2"/>
          </p:nvPr>
        </p:nvSpPr>
        <p:spPr>
          <a:xfrm>
            <a:off x="539837" y="540000"/>
            <a:ext cx="6480000" cy="3645000"/>
          </a:xfrm>
          <a:prstGeom prst="rect">
            <a:avLst/>
          </a:prstGeom>
          <a:noFill/>
          <a:ln w="3175">
            <a:solidFill>
              <a:schemeClr val="tx2"/>
            </a:solidFill>
          </a:ln>
        </p:spPr>
        <p:txBody>
          <a:bodyPr vert="horz" lIns="91440" tIns="45720" rIns="91440" bIns="45720" rtlCol="0" anchor="ctr"/>
          <a:lstStyle/>
          <a:p>
            <a:endParaRPr lang="en-US"/>
          </a:p>
        </p:txBody>
      </p:sp>
      <p:sp>
        <p:nvSpPr>
          <p:cNvPr id="3" name="SHP_Logo">
            <a:extLst>
              <a:ext uri="{FF2B5EF4-FFF2-40B4-BE49-F238E27FC236}">
                <a16:creationId xmlns:a16="http://schemas.microsoft.com/office/drawing/2014/main" id="{CD85D382-969C-4654-20C2-98AF0DE32764}"/>
              </a:ext>
            </a:extLst>
          </p:cNvPr>
          <p:cNvSpPr>
            <a:spLocks noChangeAspect="1" noEditPoints="1"/>
          </p:cNvSpPr>
          <p:nvPr/>
        </p:nvSpPr>
        <p:spPr bwMode="auto">
          <a:xfrm>
            <a:off x="540000" y="10260000"/>
            <a:ext cx="856854" cy="180000"/>
          </a:xfrm>
          <a:custGeom>
            <a:avLst/>
            <a:gdLst>
              <a:gd name="T0" fmla="*/ 830 w 2086"/>
              <a:gd name="T1" fmla="*/ 438 h 438"/>
              <a:gd name="T2" fmla="*/ 901 w 2086"/>
              <a:gd name="T3" fmla="*/ 159 h 438"/>
              <a:gd name="T4" fmla="*/ 971 w 2086"/>
              <a:gd name="T5" fmla="*/ 438 h 438"/>
              <a:gd name="T6" fmla="*/ 1832 w 2086"/>
              <a:gd name="T7" fmla="*/ 438 h 438"/>
              <a:gd name="T8" fmla="*/ 1832 w 2086"/>
              <a:gd name="T9" fmla="*/ 212 h 438"/>
              <a:gd name="T10" fmla="*/ 1965 w 2086"/>
              <a:gd name="T11" fmla="*/ 438 h 438"/>
              <a:gd name="T12" fmla="*/ 2086 w 2086"/>
              <a:gd name="T13" fmla="*/ 438 h 438"/>
              <a:gd name="T14" fmla="*/ 2086 w 2086"/>
              <a:gd name="T15" fmla="*/ 0 h 438"/>
              <a:gd name="T16" fmla="*/ 1965 w 2086"/>
              <a:gd name="T17" fmla="*/ 0 h 438"/>
              <a:gd name="T18" fmla="*/ 1965 w 2086"/>
              <a:gd name="T19" fmla="*/ 225 h 438"/>
              <a:gd name="T20" fmla="*/ 1832 w 2086"/>
              <a:gd name="T21" fmla="*/ 0 h 438"/>
              <a:gd name="T22" fmla="*/ 1106 w 2086"/>
              <a:gd name="T23" fmla="*/ 0 h 438"/>
              <a:gd name="T24" fmla="*/ 1047 w 2086"/>
              <a:gd name="T25" fmla="*/ 269 h 438"/>
              <a:gd name="T26" fmla="*/ 971 w 2086"/>
              <a:gd name="T27" fmla="*/ 0 h 438"/>
              <a:gd name="T28" fmla="*/ 830 w 2086"/>
              <a:gd name="T29" fmla="*/ 0 h 438"/>
              <a:gd name="T30" fmla="*/ 754 w 2086"/>
              <a:gd name="T31" fmla="*/ 269 h 438"/>
              <a:gd name="T32" fmla="*/ 695 w 2086"/>
              <a:gd name="T33" fmla="*/ 0 h 438"/>
              <a:gd name="T34" fmla="*/ 254 w 2086"/>
              <a:gd name="T35" fmla="*/ 0 h 438"/>
              <a:gd name="T36" fmla="*/ 254 w 2086"/>
              <a:gd name="T37" fmla="*/ 157 h 438"/>
              <a:gd name="T38" fmla="*/ 121 w 2086"/>
              <a:gd name="T39" fmla="*/ 157 h 438"/>
              <a:gd name="T40" fmla="*/ 121 w 2086"/>
              <a:gd name="T41" fmla="*/ 0 h 438"/>
              <a:gd name="T42" fmla="*/ 0 w 2086"/>
              <a:gd name="T43" fmla="*/ 0 h 438"/>
              <a:gd name="T44" fmla="*/ 0 w 2086"/>
              <a:gd name="T45" fmla="*/ 438 h 438"/>
              <a:gd name="T46" fmla="*/ 121 w 2086"/>
              <a:gd name="T47" fmla="*/ 438 h 438"/>
              <a:gd name="T48" fmla="*/ 121 w 2086"/>
              <a:gd name="T49" fmla="*/ 269 h 438"/>
              <a:gd name="T50" fmla="*/ 254 w 2086"/>
              <a:gd name="T51" fmla="*/ 269 h 438"/>
              <a:gd name="T52" fmla="*/ 254 w 2086"/>
              <a:gd name="T53" fmla="*/ 438 h 438"/>
              <a:gd name="T54" fmla="*/ 830 w 2086"/>
              <a:gd name="T55" fmla="*/ 438 h 438"/>
              <a:gd name="T56" fmla="*/ 1271 w 2086"/>
              <a:gd name="T57" fmla="*/ 338 h 438"/>
              <a:gd name="T58" fmla="*/ 1208 w 2086"/>
              <a:gd name="T59" fmla="*/ 338 h 438"/>
              <a:gd name="T60" fmla="*/ 1208 w 2086"/>
              <a:gd name="T61" fmla="*/ 99 h 438"/>
              <a:gd name="T62" fmla="*/ 1271 w 2086"/>
              <a:gd name="T63" fmla="*/ 99 h 438"/>
              <a:gd name="T64" fmla="*/ 1391 w 2086"/>
              <a:gd name="T65" fmla="*/ 219 h 438"/>
              <a:gd name="T66" fmla="*/ 1271 w 2086"/>
              <a:gd name="T67" fmla="*/ 338 h 438"/>
              <a:gd name="T68" fmla="*/ 1710 w 2086"/>
              <a:gd name="T69" fmla="*/ 338 h 438"/>
              <a:gd name="T70" fmla="*/ 1517 w 2086"/>
              <a:gd name="T71" fmla="*/ 338 h 438"/>
              <a:gd name="T72" fmla="*/ 1517 w 2086"/>
              <a:gd name="T73" fmla="*/ 269 h 438"/>
              <a:gd name="T74" fmla="*/ 1655 w 2086"/>
              <a:gd name="T75" fmla="*/ 269 h 438"/>
              <a:gd name="T76" fmla="*/ 1655 w 2086"/>
              <a:gd name="T77" fmla="*/ 169 h 438"/>
              <a:gd name="T78" fmla="*/ 1517 w 2086"/>
              <a:gd name="T79" fmla="*/ 169 h 438"/>
              <a:gd name="T80" fmla="*/ 1517 w 2086"/>
              <a:gd name="T81" fmla="*/ 99 h 438"/>
              <a:gd name="T82" fmla="*/ 1710 w 2086"/>
              <a:gd name="T83" fmla="*/ 99 h 438"/>
              <a:gd name="T84" fmla="*/ 1710 w 2086"/>
              <a:gd name="T85" fmla="*/ 338 h 438"/>
              <a:gd name="T86" fmla="*/ 500 w 2086"/>
              <a:gd name="T87" fmla="*/ 345 h 438"/>
              <a:gd name="T88" fmla="*/ 384 w 2086"/>
              <a:gd name="T89" fmla="*/ 219 h 438"/>
              <a:gd name="T90" fmla="*/ 500 w 2086"/>
              <a:gd name="T91" fmla="*/ 92 h 438"/>
              <a:gd name="T92" fmla="*/ 615 w 2086"/>
              <a:gd name="T93" fmla="*/ 219 h 438"/>
              <a:gd name="T94" fmla="*/ 500 w 2086"/>
              <a:gd name="T95" fmla="*/ 345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086" h="438">
                <a:moveTo>
                  <a:pt x="830" y="438"/>
                </a:moveTo>
                <a:cubicBezTo>
                  <a:pt x="901" y="159"/>
                  <a:pt x="901" y="159"/>
                  <a:pt x="901" y="159"/>
                </a:cubicBezTo>
                <a:cubicBezTo>
                  <a:pt x="971" y="438"/>
                  <a:pt x="971" y="438"/>
                  <a:pt x="971" y="438"/>
                </a:cubicBezTo>
                <a:cubicBezTo>
                  <a:pt x="1832" y="438"/>
                  <a:pt x="1832" y="438"/>
                  <a:pt x="1832" y="438"/>
                </a:cubicBezTo>
                <a:cubicBezTo>
                  <a:pt x="1832" y="212"/>
                  <a:pt x="1832" y="212"/>
                  <a:pt x="1832" y="212"/>
                </a:cubicBezTo>
                <a:cubicBezTo>
                  <a:pt x="1965" y="438"/>
                  <a:pt x="1965" y="438"/>
                  <a:pt x="1965" y="438"/>
                </a:cubicBezTo>
                <a:cubicBezTo>
                  <a:pt x="2086" y="438"/>
                  <a:pt x="2086" y="438"/>
                  <a:pt x="2086" y="438"/>
                </a:cubicBezTo>
                <a:cubicBezTo>
                  <a:pt x="2086" y="0"/>
                  <a:pt x="2086" y="0"/>
                  <a:pt x="2086" y="0"/>
                </a:cubicBezTo>
                <a:cubicBezTo>
                  <a:pt x="1965" y="0"/>
                  <a:pt x="1965" y="0"/>
                  <a:pt x="1965" y="0"/>
                </a:cubicBezTo>
                <a:cubicBezTo>
                  <a:pt x="1965" y="225"/>
                  <a:pt x="1965" y="225"/>
                  <a:pt x="1965" y="225"/>
                </a:cubicBezTo>
                <a:cubicBezTo>
                  <a:pt x="1832" y="0"/>
                  <a:pt x="1832" y="0"/>
                  <a:pt x="1832" y="0"/>
                </a:cubicBezTo>
                <a:cubicBezTo>
                  <a:pt x="1106" y="0"/>
                  <a:pt x="1106" y="0"/>
                  <a:pt x="1106" y="0"/>
                </a:cubicBezTo>
                <a:cubicBezTo>
                  <a:pt x="1047" y="269"/>
                  <a:pt x="1047" y="269"/>
                  <a:pt x="1047" y="269"/>
                </a:cubicBezTo>
                <a:cubicBezTo>
                  <a:pt x="971" y="0"/>
                  <a:pt x="971" y="0"/>
                  <a:pt x="971" y="0"/>
                </a:cubicBezTo>
                <a:cubicBezTo>
                  <a:pt x="830" y="0"/>
                  <a:pt x="830" y="0"/>
                  <a:pt x="830" y="0"/>
                </a:cubicBezTo>
                <a:cubicBezTo>
                  <a:pt x="754" y="269"/>
                  <a:pt x="754" y="269"/>
                  <a:pt x="754" y="269"/>
                </a:cubicBezTo>
                <a:cubicBezTo>
                  <a:pt x="695" y="0"/>
                  <a:pt x="695" y="0"/>
                  <a:pt x="695" y="0"/>
                </a:cubicBezTo>
                <a:cubicBezTo>
                  <a:pt x="254" y="0"/>
                  <a:pt x="254" y="0"/>
                  <a:pt x="254" y="0"/>
                </a:cubicBezTo>
                <a:cubicBezTo>
                  <a:pt x="254" y="157"/>
                  <a:pt x="254" y="157"/>
                  <a:pt x="254" y="157"/>
                </a:cubicBezTo>
                <a:cubicBezTo>
                  <a:pt x="121" y="157"/>
                  <a:pt x="121" y="157"/>
                  <a:pt x="121" y="157"/>
                </a:cubicBezTo>
                <a:cubicBezTo>
                  <a:pt x="121" y="0"/>
                  <a:pt x="121" y="0"/>
                  <a:pt x="121" y="0"/>
                </a:cubicBezTo>
                <a:cubicBezTo>
                  <a:pt x="0" y="0"/>
                  <a:pt x="0" y="0"/>
                  <a:pt x="0" y="0"/>
                </a:cubicBezTo>
                <a:cubicBezTo>
                  <a:pt x="0" y="438"/>
                  <a:pt x="0" y="438"/>
                  <a:pt x="0" y="438"/>
                </a:cubicBezTo>
                <a:cubicBezTo>
                  <a:pt x="121" y="438"/>
                  <a:pt x="121" y="438"/>
                  <a:pt x="121" y="438"/>
                </a:cubicBezTo>
                <a:cubicBezTo>
                  <a:pt x="121" y="269"/>
                  <a:pt x="121" y="269"/>
                  <a:pt x="121" y="269"/>
                </a:cubicBezTo>
                <a:cubicBezTo>
                  <a:pt x="254" y="269"/>
                  <a:pt x="254" y="269"/>
                  <a:pt x="254" y="269"/>
                </a:cubicBezTo>
                <a:cubicBezTo>
                  <a:pt x="254" y="438"/>
                  <a:pt x="254" y="438"/>
                  <a:pt x="254" y="438"/>
                </a:cubicBezTo>
                <a:lnTo>
                  <a:pt x="830" y="438"/>
                </a:lnTo>
                <a:close/>
                <a:moveTo>
                  <a:pt x="1271" y="338"/>
                </a:moveTo>
                <a:cubicBezTo>
                  <a:pt x="1208" y="338"/>
                  <a:pt x="1208" y="338"/>
                  <a:pt x="1208" y="338"/>
                </a:cubicBezTo>
                <a:cubicBezTo>
                  <a:pt x="1208" y="99"/>
                  <a:pt x="1208" y="99"/>
                  <a:pt x="1208" y="99"/>
                </a:cubicBezTo>
                <a:cubicBezTo>
                  <a:pt x="1271" y="99"/>
                  <a:pt x="1271" y="99"/>
                  <a:pt x="1271" y="99"/>
                </a:cubicBezTo>
                <a:cubicBezTo>
                  <a:pt x="1337" y="99"/>
                  <a:pt x="1391" y="153"/>
                  <a:pt x="1391" y="219"/>
                </a:cubicBezTo>
                <a:cubicBezTo>
                  <a:pt x="1391" y="285"/>
                  <a:pt x="1337" y="338"/>
                  <a:pt x="1271" y="338"/>
                </a:cubicBezTo>
                <a:close/>
                <a:moveTo>
                  <a:pt x="1710" y="338"/>
                </a:moveTo>
                <a:cubicBezTo>
                  <a:pt x="1517" y="338"/>
                  <a:pt x="1517" y="338"/>
                  <a:pt x="1517" y="338"/>
                </a:cubicBezTo>
                <a:cubicBezTo>
                  <a:pt x="1517" y="269"/>
                  <a:pt x="1517" y="269"/>
                  <a:pt x="1517" y="269"/>
                </a:cubicBezTo>
                <a:cubicBezTo>
                  <a:pt x="1655" y="269"/>
                  <a:pt x="1655" y="269"/>
                  <a:pt x="1655" y="269"/>
                </a:cubicBezTo>
                <a:cubicBezTo>
                  <a:pt x="1655" y="169"/>
                  <a:pt x="1655" y="169"/>
                  <a:pt x="1655" y="169"/>
                </a:cubicBezTo>
                <a:cubicBezTo>
                  <a:pt x="1517" y="169"/>
                  <a:pt x="1517" y="169"/>
                  <a:pt x="1517" y="169"/>
                </a:cubicBezTo>
                <a:cubicBezTo>
                  <a:pt x="1517" y="99"/>
                  <a:pt x="1517" y="99"/>
                  <a:pt x="1517" y="99"/>
                </a:cubicBezTo>
                <a:cubicBezTo>
                  <a:pt x="1710" y="99"/>
                  <a:pt x="1710" y="99"/>
                  <a:pt x="1710" y="99"/>
                </a:cubicBezTo>
                <a:lnTo>
                  <a:pt x="1710" y="338"/>
                </a:lnTo>
                <a:close/>
                <a:moveTo>
                  <a:pt x="500" y="345"/>
                </a:moveTo>
                <a:cubicBezTo>
                  <a:pt x="440" y="345"/>
                  <a:pt x="384" y="300"/>
                  <a:pt x="384" y="219"/>
                </a:cubicBezTo>
                <a:cubicBezTo>
                  <a:pt x="384" y="139"/>
                  <a:pt x="440" y="92"/>
                  <a:pt x="500" y="92"/>
                </a:cubicBezTo>
                <a:cubicBezTo>
                  <a:pt x="559" y="92"/>
                  <a:pt x="615" y="139"/>
                  <a:pt x="615" y="219"/>
                </a:cubicBezTo>
                <a:cubicBezTo>
                  <a:pt x="615" y="300"/>
                  <a:pt x="559" y="345"/>
                  <a:pt x="500" y="34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GB"/>
          </a:p>
        </p:txBody>
      </p:sp>
    </p:spTree>
    <p:extLst>
      <p:ext uri="{BB962C8B-B14F-4D97-AF65-F5344CB8AC3E}">
        <p14:creationId xmlns:p14="http://schemas.microsoft.com/office/powerpoint/2010/main" val="654302647"/>
      </p:ext>
    </p:extLst>
  </p:cSld>
  <p:clrMap bg1="lt1" tx1="dk1" bg2="lt2" tx2="dk2" accent1="accent1" accent2="accent2" accent3="accent3" accent4="accent4" accent5="accent5" accent6="accent6" hlink="hlink" folHlink="folHlink"/>
  <p:notesStyle>
    <a:lvl1pPr marL="0" algn="l" defTabSz="914400" rtl="0" eaLnBrk="1" latinLnBrk="0" hangingPunct="1">
      <a:lnSpc>
        <a:spcPct val="90000"/>
      </a:lnSpc>
      <a:spcBef>
        <a:spcPts val="1200"/>
      </a:spcBef>
      <a:defRPr sz="1200" kern="1200">
        <a:solidFill>
          <a:schemeClr val="tx1"/>
        </a:solidFill>
        <a:latin typeface="+mn-lt"/>
        <a:ea typeface="+mn-ea"/>
        <a:cs typeface="+mn-cs"/>
      </a:defRPr>
    </a:lvl1pPr>
    <a:lvl2pPr marL="180000" indent="-180000" algn="l" defTabSz="914400" rtl="0" eaLnBrk="1" latinLnBrk="0" hangingPunct="1">
      <a:lnSpc>
        <a:spcPct val="90000"/>
      </a:lnSpc>
      <a:spcBef>
        <a:spcPts val="600"/>
      </a:spcBef>
      <a:buClr>
        <a:schemeClr val="tx1"/>
      </a:buClr>
      <a:buFont typeface="Arial" panose="020B0604020202020204" pitchFamily="34" charset="0"/>
      <a:buChar char="•"/>
      <a:defRPr sz="1200" kern="1200">
        <a:solidFill>
          <a:schemeClr val="tx1"/>
        </a:solidFill>
        <a:latin typeface="+mn-lt"/>
        <a:ea typeface="+mn-ea"/>
        <a:cs typeface="+mn-cs"/>
      </a:defRPr>
    </a:lvl2pPr>
    <a:lvl3pPr marL="360000" indent="-180000" algn="l" defTabSz="914400" rtl="0" eaLnBrk="1" latinLnBrk="0" hangingPunct="1">
      <a:lnSpc>
        <a:spcPct val="90000"/>
      </a:lnSpc>
      <a:spcBef>
        <a:spcPts val="300"/>
      </a:spcBef>
      <a:buClr>
        <a:schemeClr val="tx1"/>
      </a:buClr>
      <a:buFont typeface="Arial" panose="020B0604020202020204" pitchFamily="34" charset="0"/>
      <a:buChar char="◦"/>
      <a:defRPr sz="1200" kern="1200">
        <a:solidFill>
          <a:schemeClr val="tx1"/>
        </a:solidFill>
        <a:latin typeface="+mn-lt"/>
        <a:ea typeface="+mn-ea"/>
        <a:cs typeface="+mn-cs"/>
      </a:defRPr>
    </a:lvl3pPr>
    <a:lvl4pPr marL="540000" indent="-180000" algn="l" defTabSz="914400" rtl="0" eaLnBrk="1" latinLnBrk="0" hangingPunct="1">
      <a:lnSpc>
        <a:spcPct val="90000"/>
      </a:lnSpc>
      <a:spcBef>
        <a:spcPts val="300"/>
      </a:spcBef>
      <a:buClr>
        <a:schemeClr val="tx1"/>
      </a:buClr>
      <a:buFont typeface="Arial Narrow" panose="020B0606020202030204" pitchFamily="34" charset="0"/>
      <a:buChar char="▪"/>
      <a:defRPr sz="1200" kern="1200">
        <a:solidFill>
          <a:schemeClr val="tx1"/>
        </a:solidFill>
        <a:latin typeface="+mn-lt"/>
        <a:ea typeface="+mn-ea"/>
        <a:cs typeface="+mn-cs"/>
      </a:defRPr>
    </a:lvl4pPr>
    <a:lvl5pPr marL="720000" indent="-180000" algn="l" defTabSz="914400" rtl="0" eaLnBrk="1" latinLnBrk="0" hangingPunct="1">
      <a:lnSpc>
        <a:spcPct val="90000"/>
      </a:lnSpc>
      <a:spcBef>
        <a:spcPts val="300"/>
      </a:spcBef>
      <a:buClr>
        <a:schemeClr val="tx1"/>
      </a:buClr>
      <a:buFont typeface="Arial" panose="020B0604020202020204" pitchFamily="34" charset="0"/>
      <a:buChar char="–"/>
      <a:defRPr sz="1200" kern="1200">
        <a:solidFill>
          <a:schemeClr val="tx1"/>
        </a:solidFill>
        <a:latin typeface="+mn-lt"/>
        <a:ea typeface="+mn-ea"/>
        <a:cs typeface="+mn-cs"/>
      </a:defRPr>
    </a:lvl5pPr>
    <a:lvl6pPr marL="900000" indent="-180000" algn="l" defTabSz="914400" rtl="0" eaLnBrk="1" latinLnBrk="0" hangingPunct="1">
      <a:lnSpc>
        <a:spcPct val="90000"/>
      </a:lnSpc>
      <a:spcBef>
        <a:spcPts val="300"/>
      </a:spcBef>
      <a:buClr>
        <a:schemeClr val="tx1"/>
      </a:buClr>
      <a:buFont typeface="Arial" panose="020B0604020202020204" pitchFamily="34" charset="0"/>
      <a:buChar char="–"/>
      <a:defRPr sz="1200" kern="1200">
        <a:solidFill>
          <a:schemeClr val="tx1"/>
        </a:solidFill>
        <a:latin typeface="+mn-lt"/>
        <a:ea typeface="+mn-ea"/>
        <a:cs typeface="+mn-cs"/>
      </a:defRPr>
    </a:lvl6pPr>
    <a:lvl7pPr marL="1080000" indent="-180000" algn="l" defTabSz="914400" rtl="0" eaLnBrk="1" latinLnBrk="0" hangingPunct="1">
      <a:lnSpc>
        <a:spcPct val="90000"/>
      </a:lnSpc>
      <a:spcBef>
        <a:spcPts val="300"/>
      </a:spcBef>
      <a:buClr>
        <a:schemeClr val="tx1"/>
      </a:buClr>
      <a:buFont typeface="Arial" panose="020B0604020202020204" pitchFamily="34" charset="0"/>
      <a:buChar char="–"/>
      <a:defRPr sz="1200" kern="1200">
        <a:solidFill>
          <a:schemeClr val="tx1"/>
        </a:solidFill>
        <a:latin typeface="+mn-lt"/>
        <a:ea typeface="+mn-ea"/>
        <a:cs typeface="+mn-cs"/>
      </a:defRPr>
    </a:lvl7pPr>
    <a:lvl8pPr marL="1260000" indent="-180000" algn="l" defTabSz="914400" rtl="0" eaLnBrk="1" latinLnBrk="0" hangingPunct="1">
      <a:lnSpc>
        <a:spcPct val="90000"/>
      </a:lnSpc>
      <a:spcBef>
        <a:spcPts val="300"/>
      </a:spcBef>
      <a:buClr>
        <a:schemeClr val="tx1"/>
      </a:buClr>
      <a:buFont typeface="Arial" panose="020B0604020202020204" pitchFamily="34" charset="0"/>
      <a:buChar char="–"/>
      <a:defRPr sz="1200" kern="1200">
        <a:solidFill>
          <a:schemeClr val="tx1"/>
        </a:solidFill>
        <a:latin typeface="+mn-lt"/>
        <a:ea typeface="+mn-ea"/>
        <a:cs typeface="+mn-cs"/>
      </a:defRPr>
    </a:lvl8pPr>
    <a:lvl9pPr marL="1440000" indent="-180000" algn="l" defTabSz="914400" rtl="0" eaLnBrk="1" latinLnBrk="0" hangingPunct="1">
      <a:lnSpc>
        <a:spcPct val="90000"/>
      </a:lnSpc>
      <a:spcBef>
        <a:spcPts val="300"/>
      </a:spcBef>
      <a:buClr>
        <a:schemeClr val="tx1"/>
      </a:buClr>
      <a:buFont typeface="Arial" panose="020B0604020202020204" pitchFamily="34" charset="0"/>
      <a:buChar char="–"/>
      <a:defRPr sz="1200" kern="1200">
        <a:solidFill>
          <a:schemeClr val="tx1"/>
        </a:solidFill>
        <a:latin typeface="+mn-lt"/>
        <a:ea typeface="+mn-ea"/>
        <a:cs typeface="+mn-cs"/>
      </a:defRPr>
    </a:lvl9pPr>
  </p:notesStyle>
  <p:extLst>
    <p:ext uri="{620B2872-D7B9-4A21-9093-7833F8D536E1}">
      <p15:sldGuideLst xmlns:p15="http://schemas.microsoft.com/office/powerpoint/2012/main">
        <p15:guide id="2" pos="340" userDrawn="1">
          <p15:clr>
            <a:srgbClr val="A4A3A4"/>
          </p15:clr>
        </p15:guide>
        <p15:guide id="3" pos="4422" userDrawn="1">
          <p15:clr>
            <a:srgbClr val="A4A3A4"/>
          </p15:clr>
        </p15:guide>
        <p15:guide id="4" orient="horz" pos="2835" userDrawn="1">
          <p15:clr>
            <a:srgbClr val="A4A3A4"/>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522E3-362A-00B4-BA12-94104FFA4E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684327-1FE8-FC61-43D2-2EE019B5C3D2}"/>
              </a:ext>
            </a:extLst>
          </p:cNvPr>
          <p:cNvSpPr>
            <a:spLocks noGrp="1" noRot="1" noChangeAspect="1"/>
          </p:cNvSpPr>
          <p:nvPr>
            <p:ph type="sldImg"/>
          </p:nvPr>
        </p:nvSpPr>
        <p:spPr>
          <a:xfrm>
            <a:off x="539750" y="539750"/>
            <a:ext cx="6480175" cy="3644900"/>
          </a:xfrm>
        </p:spPr>
        <p:txBody>
          <a:bodyPr/>
          <a:lstStyle/>
          <a:p>
            <a:endParaRPr lang="en-GB"/>
          </a:p>
        </p:txBody>
      </p:sp>
      <p:sp>
        <p:nvSpPr>
          <p:cNvPr id="3" name="Notes Placeholder 2">
            <a:extLst>
              <a:ext uri="{FF2B5EF4-FFF2-40B4-BE49-F238E27FC236}">
                <a16:creationId xmlns:a16="http://schemas.microsoft.com/office/drawing/2014/main" id="{1BFDD6DF-5061-63AC-A411-5FF638A143E3}"/>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3E308C55-CAFC-079C-D737-B6415A576ED6}"/>
              </a:ext>
            </a:extLst>
          </p:cNvPr>
          <p:cNvSpPr>
            <a:spLocks noGrp="1"/>
          </p:cNvSpPr>
          <p:nvPr>
            <p:ph type="sldNum" sz="quarter" idx="5"/>
          </p:nvPr>
        </p:nvSpPr>
        <p:spPr/>
        <p:txBody>
          <a:bodyPr/>
          <a:lstStyle/>
          <a:p>
            <a:fld id="{54B6DFFE-DE83-4932-9B3B-E2A3E0158C65}" type="slidenum">
              <a:rPr lang="en-GB" smtClean="0"/>
              <a:pPr/>
              <a:t>1</a:t>
            </a:fld>
            <a:endParaRPr lang="en-GB"/>
          </a:p>
        </p:txBody>
      </p:sp>
    </p:spTree>
    <p:extLst>
      <p:ext uri="{BB962C8B-B14F-4D97-AF65-F5344CB8AC3E}">
        <p14:creationId xmlns:p14="http://schemas.microsoft.com/office/powerpoint/2010/main" val="24452034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9750" y="539750"/>
            <a:ext cx="6480175" cy="36449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80647F7-E662-084D-AD21-AE6356F6637A}"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308678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4A3AC4-BE1B-0426-ED00-FF65906B12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DFE8B4-E3B1-3FDF-953C-97092E6FD8B3}"/>
              </a:ext>
            </a:extLst>
          </p:cNvPr>
          <p:cNvSpPr>
            <a:spLocks noGrp="1" noRot="1" noChangeAspect="1"/>
          </p:cNvSpPr>
          <p:nvPr>
            <p:ph type="sldImg"/>
          </p:nvPr>
        </p:nvSpPr>
        <p:spPr>
          <a:xfrm>
            <a:off x="539750" y="539750"/>
            <a:ext cx="6480175" cy="3644900"/>
          </a:xfrm>
        </p:spPr>
        <p:txBody>
          <a:bodyPr/>
          <a:lstStyle/>
          <a:p>
            <a:endParaRPr lang="en-GB"/>
          </a:p>
        </p:txBody>
      </p:sp>
      <p:sp>
        <p:nvSpPr>
          <p:cNvPr id="3" name="Notes Placeholder 2">
            <a:extLst>
              <a:ext uri="{FF2B5EF4-FFF2-40B4-BE49-F238E27FC236}">
                <a16:creationId xmlns:a16="http://schemas.microsoft.com/office/drawing/2014/main" id="{44DAA9F8-F260-67A0-4912-F27EEB121846}"/>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C4AB8590-B1FD-B814-F923-C03440A0BB29}"/>
              </a:ext>
            </a:extLst>
          </p:cNvPr>
          <p:cNvSpPr>
            <a:spLocks noGrp="1"/>
          </p:cNvSpPr>
          <p:nvPr>
            <p:ph type="sldNum" sz="quarter" idx="5"/>
          </p:nvPr>
        </p:nvSpPr>
        <p:spPr/>
        <p:txBody>
          <a:bodyPr/>
          <a:lstStyle/>
          <a:p>
            <a:fld id="{54B6DFFE-DE83-4932-9B3B-E2A3E0158C65}" type="slidenum">
              <a:rPr lang="en-GB" smtClean="0"/>
              <a:pPr/>
              <a:t>11</a:t>
            </a:fld>
            <a:endParaRPr lang="en-GB"/>
          </a:p>
        </p:txBody>
      </p:sp>
    </p:spTree>
    <p:extLst>
      <p:ext uri="{BB962C8B-B14F-4D97-AF65-F5344CB8AC3E}">
        <p14:creationId xmlns:p14="http://schemas.microsoft.com/office/powerpoint/2010/main" val="6782157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A169B7-0245-25D7-7A2C-9CB161650B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2E3C50-09E0-6150-22C1-44D58B3AB4C8}"/>
              </a:ext>
            </a:extLst>
          </p:cNvPr>
          <p:cNvSpPr>
            <a:spLocks noGrp="1" noRot="1" noChangeAspect="1"/>
          </p:cNvSpPr>
          <p:nvPr>
            <p:ph type="sldImg"/>
          </p:nvPr>
        </p:nvSpPr>
        <p:spPr>
          <a:xfrm>
            <a:off x="539750" y="539750"/>
            <a:ext cx="6480175" cy="3644900"/>
          </a:xfrm>
        </p:spPr>
        <p:txBody>
          <a:bodyPr/>
          <a:lstStyle/>
          <a:p>
            <a:endParaRPr lang="en-GB"/>
          </a:p>
        </p:txBody>
      </p:sp>
      <p:sp>
        <p:nvSpPr>
          <p:cNvPr id="3" name="Notes Placeholder 2">
            <a:extLst>
              <a:ext uri="{FF2B5EF4-FFF2-40B4-BE49-F238E27FC236}">
                <a16:creationId xmlns:a16="http://schemas.microsoft.com/office/drawing/2014/main" id="{BFC27013-1C94-9078-317A-C505A88DF648}"/>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7D0CF858-D622-802E-A6C0-1C2BCADDE63B}"/>
              </a:ext>
            </a:extLst>
          </p:cNvPr>
          <p:cNvSpPr>
            <a:spLocks noGrp="1"/>
          </p:cNvSpPr>
          <p:nvPr>
            <p:ph type="sldNum" sz="quarter" idx="5"/>
          </p:nvPr>
        </p:nvSpPr>
        <p:spPr/>
        <p:txBody>
          <a:bodyPr/>
          <a:lstStyle/>
          <a:p>
            <a:fld id="{54B6DFFE-DE83-4932-9B3B-E2A3E0158C65}" type="slidenum">
              <a:rPr lang="en-GB" smtClean="0"/>
              <a:pPr/>
              <a:t>12</a:t>
            </a:fld>
            <a:endParaRPr lang="en-GB"/>
          </a:p>
        </p:txBody>
      </p:sp>
    </p:spTree>
    <p:extLst>
      <p:ext uri="{BB962C8B-B14F-4D97-AF65-F5344CB8AC3E}">
        <p14:creationId xmlns:p14="http://schemas.microsoft.com/office/powerpoint/2010/main" val="40854177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9750" y="539750"/>
            <a:ext cx="6480175" cy="3644900"/>
          </a:xfrm>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4B6DFFE-DE83-4932-9B3B-E2A3E0158C65}" type="slidenum">
              <a:rPr lang="en-GB" smtClean="0"/>
              <a:pPr/>
              <a:t>14</a:t>
            </a:fld>
            <a:endParaRPr lang="en-GB"/>
          </a:p>
        </p:txBody>
      </p:sp>
    </p:spTree>
    <p:extLst>
      <p:ext uri="{BB962C8B-B14F-4D97-AF65-F5344CB8AC3E}">
        <p14:creationId xmlns:p14="http://schemas.microsoft.com/office/powerpoint/2010/main" val="108558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9750" y="539750"/>
            <a:ext cx="6480175" cy="3644900"/>
          </a:xfrm>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4B6DFFE-DE83-4932-9B3B-E2A3E0158C65}" type="slidenum">
              <a:rPr lang="en-GB" smtClean="0"/>
              <a:pPr/>
              <a:t>15</a:t>
            </a:fld>
            <a:endParaRPr lang="en-GB"/>
          </a:p>
        </p:txBody>
      </p:sp>
    </p:spTree>
    <p:extLst>
      <p:ext uri="{BB962C8B-B14F-4D97-AF65-F5344CB8AC3E}">
        <p14:creationId xmlns:p14="http://schemas.microsoft.com/office/powerpoint/2010/main" val="31397358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slideMaster" Target="../slideMasters/slideMaster1.xml"/><Relationship Id="rId4" Type="http://schemas.openxmlformats.org/officeDocument/2006/relationships/tags" Target="../tags/tag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slide">
    <p:bg bwMode="gray">
      <p:bgRef idx="1001">
        <a:schemeClr val="bg1"/>
      </p:bgRef>
    </p:bg>
    <p:spTree>
      <p:nvGrpSpPr>
        <p:cNvPr id="1" name=""/>
        <p:cNvGrpSpPr/>
        <p:nvPr/>
      </p:nvGrpSpPr>
      <p:grpSpPr>
        <a:xfrm>
          <a:off x="0" y="0"/>
          <a:ext cx="0" cy="0"/>
          <a:chOff x="0" y="0"/>
          <a:chExt cx="0" cy="0"/>
        </a:xfrm>
      </p:grpSpPr>
      <p:sp>
        <p:nvSpPr>
          <p:cNvPr id="19" name="SHP_Background">
            <a:extLst>
              <a:ext uri="{FF2B5EF4-FFF2-40B4-BE49-F238E27FC236}">
                <a16:creationId xmlns:a16="http://schemas.microsoft.com/office/drawing/2014/main" id="{5A0EBB9C-EE53-D1C6-339A-E93E055317A1}"/>
              </a:ext>
            </a:extLst>
          </p:cNvPr>
          <p:cNvSpPr/>
          <p:nvPr userDrawn="1"/>
        </p:nvSpPr>
        <p:spPr bwMode="gray">
          <a:xfrm>
            <a:off x="0" y="0"/>
            <a:ext cx="13438188" cy="7559675"/>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1" name="SHP_Logo">
            <a:extLst>
              <a:ext uri="{FF2B5EF4-FFF2-40B4-BE49-F238E27FC236}">
                <a16:creationId xmlns:a16="http://schemas.microsoft.com/office/drawing/2014/main" id="{196FAB43-C529-A986-C040-A575A4BC8809}"/>
              </a:ext>
            </a:extLst>
          </p:cNvPr>
          <p:cNvSpPr>
            <a:spLocks noGrp="1" noRot="1" noChangeAspect="1" noMove="1" noResize="1" noEditPoints="1" noAdjustHandles="1" noChangeArrowheads="1" noChangeShapeType="1"/>
          </p:cNvSpPr>
          <p:nvPr userDrawn="1"/>
        </p:nvSpPr>
        <p:spPr bwMode="gray">
          <a:xfrm>
            <a:off x="432000" y="6840000"/>
            <a:ext cx="2042819" cy="432000"/>
          </a:xfrm>
          <a:custGeom>
            <a:avLst/>
            <a:gdLst>
              <a:gd name="T0" fmla="*/ 830 w 2086"/>
              <a:gd name="T1" fmla="*/ 439 h 439"/>
              <a:gd name="T2" fmla="*/ 900 w 2086"/>
              <a:gd name="T3" fmla="*/ 160 h 439"/>
              <a:gd name="T4" fmla="*/ 970 w 2086"/>
              <a:gd name="T5" fmla="*/ 439 h 439"/>
              <a:gd name="T6" fmla="*/ 1831 w 2086"/>
              <a:gd name="T7" fmla="*/ 439 h 439"/>
              <a:gd name="T8" fmla="*/ 1831 w 2086"/>
              <a:gd name="T9" fmla="*/ 213 h 439"/>
              <a:gd name="T10" fmla="*/ 1965 w 2086"/>
              <a:gd name="T11" fmla="*/ 439 h 439"/>
              <a:gd name="T12" fmla="*/ 2086 w 2086"/>
              <a:gd name="T13" fmla="*/ 439 h 439"/>
              <a:gd name="T14" fmla="*/ 2086 w 2086"/>
              <a:gd name="T15" fmla="*/ 0 h 439"/>
              <a:gd name="T16" fmla="*/ 1965 w 2086"/>
              <a:gd name="T17" fmla="*/ 0 h 439"/>
              <a:gd name="T18" fmla="*/ 1965 w 2086"/>
              <a:gd name="T19" fmla="*/ 226 h 439"/>
              <a:gd name="T20" fmla="*/ 1831 w 2086"/>
              <a:gd name="T21" fmla="*/ 0 h 439"/>
              <a:gd name="T22" fmla="*/ 1106 w 2086"/>
              <a:gd name="T23" fmla="*/ 0 h 439"/>
              <a:gd name="T24" fmla="*/ 1047 w 2086"/>
              <a:gd name="T25" fmla="*/ 269 h 439"/>
              <a:gd name="T26" fmla="*/ 970 w 2086"/>
              <a:gd name="T27" fmla="*/ 0 h 439"/>
              <a:gd name="T28" fmla="*/ 830 w 2086"/>
              <a:gd name="T29" fmla="*/ 0 h 439"/>
              <a:gd name="T30" fmla="*/ 753 w 2086"/>
              <a:gd name="T31" fmla="*/ 269 h 439"/>
              <a:gd name="T32" fmla="*/ 695 w 2086"/>
              <a:gd name="T33" fmla="*/ 0 h 439"/>
              <a:gd name="T34" fmla="*/ 254 w 2086"/>
              <a:gd name="T35" fmla="*/ 0 h 439"/>
              <a:gd name="T36" fmla="*/ 254 w 2086"/>
              <a:gd name="T37" fmla="*/ 158 h 439"/>
              <a:gd name="T38" fmla="*/ 121 w 2086"/>
              <a:gd name="T39" fmla="*/ 158 h 439"/>
              <a:gd name="T40" fmla="*/ 121 w 2086"/>
              <a:gd name="T41" fmla="*/ 0 h 439"/>
              <a:gd name="T42" fmla="*/ 0 w 2086"/>
              <a:gd name="T43" fmla="*/ 0 h 439"/>
              <a:gd name="T44" fmla="*/ 0 w 2086"/>
              <a:gd name="T45" fmla="*/ 439 h 439"/>
              <a:gd name="T46" fmla="*/ 121 w 2086"/>
              <a:gd name="T47" fmla="*/ 439 h 439"/>
              <a:gd name="T48" fmla="*/ 121 w 2086"/>
              <a:gd name="T49" fmla="*/ 269 h 439"/>
              <a:gd name="T50" fmla="*/ 254 w 2086"/>
              <a:gd name="T51" fmla="*/ 269 h 439"/>
              <a:gd name="T52" fmla="*/ 254 w 2086"/>
              <a:gd name="T53" fmla="*/ 439 h 439"/>
              <a:gd name="T54" fmla="*/ 830 w 2086"/>
              <a:gd name="T55" fmla="*/ 439 h 439"/>
              <a:gd name="T56" fmla="*/ 1271 w 2086"/>
              <a:gd name="T57" fmla="*/ 339 h 439"/>
              <a:gd name="T58" fmla="*/ 1208 w 2086"/>
              <a:gd name="T59" fmla="*/ 339 h 439"/>
              <a:gd name="T60" fmla="*/ 1208 w 2086"/>
              <a:gd name="T61" fmla="*/ 100 h 439"/>
              <a:gd name="T62" fmla="*/ 1271 w 2086"/>
              <a:gd name="T63" fmla="*/ 100 h 439"/>
              <a:gd name="T64" fmla="*/ 1390 w 2086"/>
              <a:gd name="T65" fmla="*/ 220 h 439"/>
              <a:gd name="T66" fmla="*/ 1271 w 2086"/>
              <a:gd name="T67" fmla="*/ 339 h 439"/>
              <a:gd name="T68" fmla="*/ 1710 w 2086"/>
              <a:gd name="T69" fmla="*/ 339 h 439"/>
              <a:gd name="T70" fmla="*/ 1516 w 2086"/>
              <a:gd name="T71" fmla="*/ 339 h 439"/>
              <a:gd name="T72" fmla="*/ 1516 w 2086"/>
              <a:gd name="T73" fmla="*/ 269 h 439"/>
              <a:gd name="T74" fmla="*/ 1654 w 2086"/>
              <a:gd name="T75" fmla="*/ 269 h 439"/>
              <a:gd name="T76" fmla="*/ 1654 w 2086"/>
              <a:gd name="T77" fmla="*/ 170 h 439"/>
              <a:gd name="T78" fmla="*/ 1516 w 2086"/>
              <a:gd name="T79" fmla="*/ 170 h 439"/>
              <a:gd name="T80" fmla="*/ 1516 w 2086"/>
              <a:gd name="T81" fmla="*/ 100 h 439"/>
              <a:gd name="T82" fmla="*/ 1710 w 2086"/>
              <a:gd name="T83" fmla="*/ 100 h 439"/>
              <a:gd name="T84" fmla="*/ 1710 w 2086"/>
              <a:gd name="T85" fmla="*/ 339 h 439"/>
              <a:gd name="T86" fmla="*/ 500 w 2086"/>
              <a:gd name="T87" fmla="*/ 346 h 439"/>
              <a:gd name="T88" fmla="*/ 384 w 2086"/>
              <a:gd name="T89" fmla="*/ 220 h 439"/>
              <a:gd name="T90" fmla="*/ 500 w 2086"/>
              <a:gd name="T91" fmla="*/ 93 h 439"/>
              <a:gd name="T92" fmla="*/ 615 w 2086"/>
              <a:gd name="T93" fmla="*/ 220 h 439"/>
              <a:gd name="T94" fmla="*/ 500 w 2086"/>
              <a:gd name="T95" fmla="*/ 346 h 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086" h="439">
                <a:moveTo>
                  <a:pt x="830" y="439"/>
                </a:moveTo>
                <a:cubicBezTo>
                  <a:pt x="900" y="160"/>
                  <a:pt x="900" y="160"/>
                  <a:pt x="900" y="160"/>
                </a:cubicBezTo>
                <a:cubicBezTo>
                  <a:pt x="970" y="439"/>
                  <a:pt x="970" y="439"/>
                  <a:pt x="970" y="439"/>
                </a:cubicBezTo>
                <a:cubicBezTo>
                  <a:pt x="1831" y="439"/>
                  <a:pt x="1831" y="439"/>
                  <a:pt x="1831" y="439"/>
                </a:cubicBezTo>
                <a:cubicBezTo>
                  <a:pt x="1831" y="213"/>
                  <a:pt x="1831" y="213"/>
                  <a:pt x="1831" y="213"/>
                </a:cubicBezTo>
                <a:cubicBezTo>
                  <a:pt x="1965" y="439"/>
                  <a:pt x="1965" y="439"/>
                  <a:pt x="1965" y="439"/>
                </a:cubicBezTo>
                <a:cubicBezTo>
                  <a:pt x="2086" y="439"/>
                  <a:pt x="2086" y="439"/>
                  <a:pt x="2086" y="439"/>
                </a:cubicBezTo>
                <a:cubicBezTo>
                  <a:pt x="2086" y="0"/>
                  <a:pt x="2086" y="0"/>
                  <a:pt x="2086" y="0"/>
                </a:cubicBezTo>
                <a:cubicBezTo>
                  <a:pt x="1965" y="0"/>
                  <a:pt x="1965" y="0"/>
                  <a:pt x="1965" y="0"/>
                </a:cubicBezTo>
                <a:cubicBezTo>
                  <a:pt x="1965" y="226"/>
                  <a:pt x="1965" y="226"/>
                  <a:pt x="1965" y="226"/>
                </a:cubicBezTo>
                <a:cubicBezTo>
                  <a:pt x="1831" y="0"/>
                  <a:pt x="1831" y="0"/>
                  <a:pt x="1831" y="0"/>
                </a:cubicBezTo>
                <a:cubicBezTo>
                  <a:pt x="1106" y="0"/>
                  <a:pt x="1106" y="0"/>
                  <a:pt x="1106" y="0"/>
                </a:cubicBezTo>
                <a:cubicBezTo>
                  <a:pt x="1047" y="269"/>
                  <a:pt x="1047" y="269"/>
                  <a:pt x="1047" y="269"/>
                </a:cubicBezTo>
                <a:cubicBezTo>
                  <a:pt x="970" y="0"/>
                  <a:pt x="970" y="0"/>
                  <a:pt x="970" y="0"/>
                </a:cubicBezTo>
                <a:cubicBezTo>
                  <a:pt x="830" y="0"/>
                  <a:pt x="830" y="0"/>
                  <a:pt x="830" y="0"/>
                </a:cubicBezTo>
                <a:cubicBezTo>
                  <a:pt x="753" y="269"/>
                  <a:pt x="753" y="269"/>
                  <a:pt x="753" y="269"/>
                </a:cubicBezTo>
                <a:cubicBezTo>
                  <a:pt x="695" y="0"/>
                  <a:pt x="695" y="0"/>
                  <a:pt x="695" y="0"/>
                </a:cubicBezTo>
                <a:cubicBezTo>
                  <a:pt x="254" y="0"/>
                  <a:pt x="254" y="0"/>
                  <a:pt x="254" y="0"/>
                </a:cubicBezTo>
                <a:cubicBezTo>
                  <a:pt x="254" y="158"/>
                  <a:pt x="254" y="158"/>
                  <a:pt x="254" y="158"/>
                </a:cubicBezTo>
                <a:cubicBezTo>
                  <a:pt x="121" y="158"/>
                  <a:pt x="121" y="158"/>
                  <a:pt x="121" y="158"/>
                </a:cubicBezTo>
                <a:cubicBezTo>
                  <a:pt x="121" y="0"/>
                  <a:pt x="121" y="0"/>
                  <a:pt x="121" y="0"/>
                </a:cubicBezTo>
                <a:cubicBezTo>
                  <a:pt x="0" y="0"/>
                  <a:pt x="0" y="0"/>
                  <a:pt x="0" y="0"/>
                </a:cubicBezTo>
                <a:cubicBezTo>
                  <a:pt x="0" y="439"/>
                  <a:pt x="0" y="439"/>
                  <a:pt x="0" y="439"/>
                </a:cubicBezTo>
                <a:cubicBezTo>
                  <a:pt x="121" y="439"/>
                  <a:pt x="121" y="439"/>
                  <a:pt x="121" y="439"/>
                </a:cubicBezTo>
                <a:cubicBezTo>
                  <a:pt x="121" y="269"/>
                  <a:pt x="121" y="269"/>
                  <a:pt x="121" y="269"/>
                </a:cubicBezTo>
                <a:cubicBezTo>
                  <a:pt x="254" y="269"/>
                  <a:pt x="254" y="269"/>
                  <a:pt x="254" y="269"/>
                </a:cubicBezTo>
                <a:cubicBezTo>
                  <a:pt x="254" y="439"/>
                  <a:pt x="254" y="439"/>
                  <a:pt x="254" y="439"/>
                </a:cubicBezTo>
                <a:lnTo>
                  <a:pt x="830" y="439"/>
                </a:lnTo>
                <a:close/>
                <a:moveTo>
                  <a:pt x="1271" y="339"/>
                </a:moveTo>
                <a:cubicBezTo>
                  <a:pt x="1208" y="339"/>
                  <a:pt x="1208" y="339"/>
                  <a:pt x="1208" y="339"/>
                </a:cubicBezTo>
                <a:cubicBezTo>
                  <a:pt x="1208" y="100"/>
                  <a:pt x="1208" y="100"/>
                  <a:pt x="1208" y="100"/>
                </a:cubicBezTo>
                <a:cubicBezTo>
                  <a:pt x="1271" y="100"/>
                  <a:pt x="1271" y="100"/>
                  <a:pt x="1271" y="100"/>
                </a:cubicBezTo>
                <a:cubicBezTo>
                  <a:pt x="1337" y="100"/>
                  <a:pt x="1390" y="154"/>
                  <a:pt x="1390" y="220"/>
                </a:cubicBezTo>
                <a:cubicBezTo>
                  <a:pt x="1390" y="286"/>
                  <a:pt x="1337" y="339"/>
                  <a:pt x="1271" y="339"/>
                </a:cubicBezTo>
                <a:close/>
                <a:moveTo>
                  <a:pt x="1710" y="339"/>
                </a:moveTo>
                <a:cubicBezTo>
                  <a:pt x="1516" y="339"/>
                  <a:pt x="1516" y="339"/>
                  <a:pt x="1516" y="339"/>
                </a:cubicBezTo>
                <a:cubicBezTo>
                  <a:pt x="1516" y="269"/>
                  <a:pt x="1516" y="269"/>
                  <a:pt x="1516" y="269"/>
                </a:cubicBezTo>
                <a:cubicBezTo>
                  <a:pt x="1654" y="269"/>
                  <a:pt x="1654" y="269"/>
                  <a:pt x="1654" y="269"/>
                </a:cubicBezTo>
                <a:cubicBezTo>
                  <a:pt x="1654" y="170"/>
                  <a:pt x="1654" y="170"/>
                  <a:pt x="1654" y="170"/>
                </a:cubicBezTo>
                <a:cubicBezTo>
                  <a:pt x="1516" y="170"/>
                  <a:pt x="1516" y="170"/>
                  <a:pt x="1516" y="170"/>
                </a:cubicBezTo>
                <a:cubicBezTo>
                  <a:pt x="1516" y="100"/>
                  <a:pt x="1516" y="100"/>
                  <a:pt x="1516" y="100"/>
                </a:cubicBezTo>
                <a:cubicBezTo>
                  <a:pt x="1710" y="100"/>
                  <a:pt x="1710" y="100"/>
                  <a:pt x="1710" y="100"/>
                </a:cubicBezTo>
                <a:lnTo>
                  <a:pt x="1710" y="339"/>
                </a:lnTo>
                <a:close/>
                <a:moveTo>
                  <a:pt x="500" y="346"/>
                </a:moveTo>
                <a:cubicBezTo>
                  <a:pt x="440" y="346"/>
                  <a:pt x="384" y="301"/>
                  <a:pt x="384" y="220"/>
                </a:cubicBezTo>
                <a:cubicBezTo>
                  <a:pt x="384" y="139"/>
                  <a:pt x="440" y="93"/>
                  <a:pt x="500" y="93"/>
                </a:cubicBezTo>
                <a:cubicBezTo>
                  <a:pt x="558" y="93"/>
                  <a:pt x="615" y="139"/>
                  <a:pt x="615" y="220"/>
                </a:cubicBezTo>
                <a:cubicBezTo>
                  <a:pt x="615" y="301"/>
                  <a:pt x="558" y="346"/>
                  <a:pt x="500" y="346"/>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3" name="Subtitle"/>
          <p:cNvSpPr>
            <a:spLocks noGrp="1"/>
          </p:cNvSpPr>
          <p:nvPr>
            <p:ph type="subTitle" idx="1" hasCustomPrompt="1"/>
          </p:nvPr>
        </p:nvSpPr>
        <p:spPr bwMode="gray">
          <a:xfrm>
            <a:off x="432000" y="4500000"/>
            <a:ext cx="12574800" cy="1220991"/>
          </a:xfrm>
        </p:spPr>
        <p:txBody>
          <a:bodyPr/>
          <a:lstStyle>
            <a:lvl1pPr marL="0" indent="0" algn="l">
              <a:buNone/>
              <a:defRPr sz="2645">
                <a:solidFill>
                  <a:schemeClr val="bg1"/>
                </a:solidFill>
              </a:defRPr>
            </a:lvl1pPr>
            <a:lvl2pPr marL="503926" indent="0" algn="ctr">
              <a:buNone/>
              <a:defRPr sz="2204"/>
            </a:lvl2pPr>
            <a:lvl3pPr marL="1007852" indent="0" algn="ctr">
              <a:buNone/>
              <a:defRPr sz="1984"/>
            </a:lvl3pPr>
            <a:lvl4pPr marL="1511778" indent="0" algn="ctr">
              <a:buNone/>
              <a:defRPr sz="1764"/>
            </a:lvl4pPr>
            <a:lvl5pPr marL="2015703" indent="0" algn="ctr">
              <a:buNone/>
              <a:defRPr sz="1764"/>
            </a:lvl5pPr>
            <a:lvl6pPr marL="2519629" indent="0" algn="ctr">
              <a:buNone/>
              <a:defRPr sz="1764"/>
            </a:lvl6pPr>
            <a:lvl7pPr marL="3023555" indent="0" algn="ctr">
              <a:buNone/>
              <a:defRPr sz="1764"/>
            </a:lvl7pPr>
            <a:lvl8pPr marL="3527481" indent="0" algn="ctr">
              <a:buNone/>
              <a:defRPr sz="1764"/>
            </a:lvl8pPr>
            <a:lvl9pPr marL="4031407" indent="0" algn="ctr">
              <a:buNone/>
              <a:defRPr sz="1764"/>
            </a:lvl9pPr>
          </a:lstStyle>
          <a:p>
            <a:r>
              <a:rPr lang="en-GB" noProof="0"/>
              <a:t>&lt;Add presentation subtitle&gt;</a:t>
            </a:r>
          </a:p>
        </p:txBody>
      </p:sp>
      <p:sp>
        <p:nvSpPr>
          <p:cNvPr id="18" name="Line_Mockup 2">
            <a:extLst>
              <a:ext uri="{FF2B5EF4-FFF2-40B4-BE49-F238E27FC236}">
                <a16:creationId xmlns:a16="http://schemas.microsoft.com/office/drawing/2014/main" id="{E3140C88-70C8-7002-CDFF-BA131741485A}"/>
              </a:ext>
            </a:extLst>
          </p:cNvPr>
          <p:cNvSpPr>
            <a:spLocks noGrp="1"/>
          </p:cNvSpPr>
          <p:nvPr>
            <p:ph type="body" sz="quarter" idx="14" hasCustomPrompt="1"/>
          </p:nvPr>
        </p:nvSpPr>
        <p:spPr bwMode="gray">
          <a:xfrm>
            <a:off x="432488" y="4248000"/>
            <a:ext cx="12574800" cy="18000"/>
          </a:xfrm>
          <a:solidFill>
            <a:schemeClr val="bg1"/>
          </a:solidFill>
        </p:spPr>
        <p:txBody>
          <a:bodyPr/>
          <a:lstStyle>
            <a:lvl1pPr marL="0" indent="0">
              <a:spcBef>
                <a:spcPts val="0"/>
              </a:spcBef>
              <a:buFont typeface="Arial" panose="020B0604020202020204" pitchFamily="34" charset="0"/>
              <a:buNone/>
              <a:defRPr sz="100">
                <a:solidFill>
                  <a:schemeClr val="bg1"/>
                </a:solidFill>
              </a:defRPr>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GB" noProof="0"/>
              <a:t> </a:t>
            </a:r>
          </a:p>
        </p:txBody>
      </p:sp>
      <p:sp>
        <p:nvSpPr>
          <p:cNvPr id="2" name="Title"/>
          <p:cNvSpPr>
            <a:spLocks noGrp="1"/>
          </p:cNvSpPr>
          <p:nvPr>
            <p:ph type="ctrTitle" hasCustomPrompt="1"/>
          </p:nvPr>
        </p:nvSpPr>
        <p:spPr bwMode="gray">
          <a:xfrm>
            <a:off x="431999" y="1440000"/>
            <a:ext cx="12574800" cy="2628000"/>
          </a:xfrm>
        </p:spPr>
        <p:txBody>
          <a:bodyPr anchor="ctr" anchorCtr="0"/>
          <a:lstStyle>
            <a:lvl1pPr algn="l">
              <a:defRPr sz="9600">
                <a:solidFill>
                  <a:schemeClr val="bg1"/>
                </a:solidFill>
              </a:defRPr>
            </a:lvl1pPr>
          </a:lstStyle>
          <a:p>
            <a:r>
              <a:rPr lang="en-GB" noProof="0"/>
              <a:t>&lt;Add presentation title&gt;</a:t>
            </a:r>
          </a:p>
        </p:txBody>
      </p:sp>
      <p:sp>
        <p:nvSpPr>
          <p:cNvPr id="17" name="Line_Mockup 1">
            <a:extLst>
              <a:ext uri="{FF2B5EF4-FFF2-40B4-BE49-F238E27FC236}">
                <a16:creationId xmlns:a16="http://schemas.microsoft.com/office/drawing/2014/main" id="{3F86B0E7-ADDE-2CA8-0011-0059F2960CD1}"/>
              </a:ext>
            </a:extLst>
          </p:cNvPr>
          <p:cNvSpPr>
            <a:spLocks noGrp="1"/>
          </p:cNvSpPr>
          <p:nvPr>
            <p:ph type="body" sz="quarter" idx="13" hasCustomPrompt="1"/>
          </p:nvPr>
        </p:nvSpPr>
        <p:spPr bwMode="gray">
          <a:xfrm>
            <a:off x="431999" y="1225439"/>
            <a:ext cx="12574800" cy="18000"/>
          </a:xfrm>
          <a:solidFill>
            <a:schemeClr val="bg1"/>
          </a:solidFill>
        </p:spPr>
        <p:txBody>
          <a:bodyPr/>
          <a:lstStyle>
            <a:lvl1pPr marL="0" indent="0">
              <a:spcBef>
                <a:spcPts val="0"/>
              </a:spcBef>
              <a:buFont typeface="Arial" panose="020B0604020202020204" pitchFamily="34" charset="0"/>
              <a:buNone/>
              <a:defRPr sz="100">
                <a:solidFill>
                  <a:schemeClr val="bg1"/>
                </a:solidFill>
              </a:defRPr>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GB" noProof="0"/>
              <a:t> </a:t>
            </a:r>
          </a:p>
        </p:txBody>
      </p:sp>
    </p:spTree>
    <p:extLst>
      <p:ext uri="{BB962C8B-B14F-4D97-AF65-F5344CB8AC3E}">
        <p14:creationId xmlns:p14="http://schemas.microsoft.com/office/powerpoint/2010/main" val="4142011213"/>
      </p:ext>
    </p:extLst>
  </p:cSld>
  <p:clrMapOvr>
    <a:masterClrMapping/>
  </p:clrMapOvr>
  <p:extLst>
    <p:ext uri="{DCECCB84-F9BA-43D5-87BE-67443E8EF086}">
      <p15:sldGuideLst xmlns:p15="http://schemas.microsoft.com/office/powerpoint/2012/main">
        <p15:guide id="1" orient="horz" pos="907" userDrawn="1">
          <p15:clr>
            <a:srgbClr val="A4A3A4"/>
          </p15:clr>
        </p15:guide>
        <p15:guide id="2" pos="8194" userDrawn="1">
          <p15:clr>
            <a:srgbClr val="A4A3A4"/>
          </p15:clr>
        </p15:guide>
        <p15:guide id="3" orient="horz" pos="2562" userDrawn="1">
          <p15:clr>
            <a:srgbClr val="A4A3A4"/>
          </p15:clr>
        </p15:guide>
        <p15:guide id="4" pos="271" userDrawn="1">
          <p15:clr>
            <a:srgbClr val="A4A3A4"/>
          </p15:clr>
        </p15:guide>
        <p15:guide id="5" orient="horz" pos="2835" userDrawn="1">
          <p15:clr>
            <a:srgbClr val="A4A3A4"/>
          </p15:clr>
        </p15:guide>
        <p15:guide id="6" orient="horz" pos="3606" userDrawn="1">
          <p15:clr>
            <a:srgbClr val="A4A3A4"/>
          </p15:clr>
        </p15:guide>
        <p15:guide id="7" orient="horz" pos="521" userDrawn="1">
          <p15:clr>
            <a:srgbClr val="A4A3A4"/>
          </p15:clr>
        </p15:guide>
        <p15:guide id="8" orient="horz" pos="271" userDrawn="1">
          <p15:clr>
            <a:srgbClr val="A4A3A4"/>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ver slide with image">
    <p:bg bwMode="gray">
      <p:bgRef idx="1001">
        <a:schemeClr val="bg1"/>
      </p:bgRef>
    </p:bg>
    <p:spTree>
      <p:nvGrpSpPr>
        <p:cNvPr id="1" name=""/>
        <p:cNvGrpSpPr/>
        <p:nvPr/>
      </p:nvGrpSpPr>
      <p:grpSpPr>
        <a:xfrm>
          <a:off x="0" y="0"/>
          <a:ext cx="0" cy="0"/>
          <a:chOff x="0" y="0"/>
          <a:chExt cx="0" cy="0"/>
        </a:xfrm>
      </p:grpSpPr>
      <p:sp>
        <p:nvSpPr>
          <p:cNvPr id="19" name="SHP_Background">
            <a:extLst>
              <a:ext uri="{FF2B5EF4-FFF2-40B4-BE49-F238E27FC236}">
                <a16:creationId xmlns:a16="http://schemas.microsoft.com/office/drawing/2014/main" id="{5A0EBB9C-EE53-D1C6-339A-E93E055317A1}"/>
              </a:ext>
            </a:extLst>
          </p:cNvPr>
          <p:cNvSpPr/>
          <p:nvPr userDrawn="1"/>
        </p:nvSpPr>
        <p:spPr bwMode="gray">
          <a:xfrm>
            <a:off x="0" y="-1"/>
            <a:ext cx="13432687" cy="7559675"/>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Picture Placeholder">
            <a:extLst>
              <a:ext uri="{FF2B5EF4-FFF2-40B4-BE49-F238E27FC236}">
                <a16:creationId xmlns:a16="http://schemas.microsoft.com/office/drawing/2014/main" id="{12579C5C-69AC-B85E-1040-D33469E9DF3B}"/>
              </a:ext>
            </a:extLst>
          </p:cNvPr>
          <p:cNvSpPr>
            <a:spLocks noGrp="1"/>
          </p:cNvSpPr>
          <p:nvPr>
            <p:ph type="pic" sz="quarter" idx="15"/>
          </p:nvPr>
        </p:nvSpPr>
        <p:spPr bwMode="gray">
          <a:xfrm>
            <a:off x="6719889" y="0"/>
            <a:ext cx="6718300" cy="7559675"/>
          </a:xfrm>
          <a:solidFill>
            <a:schemeClr val="accent2"/>
          </a:solidFill>
        </p:spPr>
        <p:txBody>
          <a:bodyPr/>
          <a:lstStyle/>
          <a:p>
            <a:r>
              <a:rPr lang="en-GB" noProof="0"/>
              <a:t>Click icon to add picture</a:t>
            </a:r>
          </a:p>
        </p:txBody>
      </p:sp>
      <p:sp>
        <p:nvSpPr>
          <p:cNvPr id="11" name="SHP_Logo">
            <a:extLst>
              <a:ext uri="{FF2B5EF4-FFF2-40B4-BE49-F238E27FC236}">
                <a16:creationId xmlns:a16="http://schemas.microsoft.com/office/drawing/2014/main" id="{196FAB43-C529-A986-C040-A575A4BC8809}"/>
              </a:ext>
            </a:extLst>
          </p:cNvPr>
          <p:cNvSpPr>
            <a:spLocks noGrp="1" noRot="1" noChangeAspect="1" noMove="1" noResize="1" noEditPoints="1" noAdjustHandles="1" noChangeArrowheads="1" noChangeShapeType="1"/>
          </p:cNvSpPr>
          <p:nvPr userDrawn="1"/>
        </p:nvSpPr>
        <p:spPr bwMode="gray">
          <a:xfrm>
            <a:off x="432000" y="6840000"/>
            <a:ext cx="2042819" cy="432000"/>
          </a:xfrm>
          <a:custGeom>
            <a:avLst/>
            <a:gdLst>
              <a:gd name="T0" fmla="*/ 830 w 2086"/>
              <a:gd name="T1" fmla="*/ 439 h 439"/>
              <a:gd name="T2" fmla="*/ 900 w 2086"/>
              <a:gd name="T3" fmla="*/ 160 h 439"/>
              <a:gd name="T4" fmla="*/ 970 w 2086"/>
              <a:gd name="T5" fmla="*/ 439 h 439"/>
              <a:gd name="T6" fmla="*/ 1831 w 2086"/>
              <a:gd name="T7" fmla="*/ 439 h 439"/>
              <a:gd name="T8" fmla="*/ 1831 w 2086"/>
              <a:gd name="T9" fmla="*/ 213 h 439"/>
              <a:gd name="T10" fmla="*/ 1965 w 2086"/>
              <a:gd name="T11" fmla="*/ 439 h 439"/>
              <a:gd name="T12" fmla="*/ 2086 w 2086"/>
              <a:gd name="T13" fmla="*/ 439 h 439"/>
              <a:gd name="T14" fmla="*/ 2086 w 2086"/>
              <a:gd name="T15" fmla="*/ 0 h 439"/>
              <a:gd name="T16" fmla="*/ 1965 w 2086"/>
              <a:gd name="T17" fmla="*/ 0 h 439"/>
              <a:gd name="T18" fmla="*/ 1965 w 2086"/>
              <a:gd name="T19" fmla="*/ 226 h 439"/>
              <a:gd name="T20" fmla="*/ 1831 w 2086"/>
              <a:gd name="T21" fmla="*/ 0 h 439"/>
              <a:gd name="T22" fmla="*/ 1106 w 2086"/>
              <a:gd name="T23" fmla="*/ 0 h 439"/>
              <a:gd name="T24" fmla="*/ 1047 w 2086"/>
              <a:gd name="T25" fmla="*/ 269 h 439"/>
              <a:gd name="T26" fmla="*/ 970 w 2086"/>
              <a:gd name="T27" fmla="*/ 0 h 439"/>
              <a:gd name="T28" fmla="*/ 830 w 2086"/>
              <a:gd name="T29" fmla="*/ 0 h 439"/>
              <a:gd name="T30" fmla="*/ 753 w 2086"/>
              <a:gd name="T31" fmla="*/ 269 h 439"/>
              <a:gd name="T32" fmla="*/ 695 w 2086"/>
              <a:gd name="T33" fmla="*/ 0 h 439"/>
              <a:gd name="T34" fmla="*/ 254 w 2086"/>
              <a:gd name="T35" fmla="*/ 0 h 439"/>
              <a:gd name="T36" fmla="*/ 254 w 2086"/>
              <a:gd name="T37" fmla="*/ 158 h 439"/>
              <a:gd name="T38" fmla="*/ 121 w 2086"/>
              <a:gd name="T39" fmla="*/ 158 h 439"/>
              <a:gd name="T40" fmla="*/ 121 w 2086"/>
              <a:gd name="T41" fmla="*/ 0 h 439"/>
              <a:gd name="T42" fmla="*/ 0 w 2086"/>
              <a:gd name="T43" fmla="*/ 0 h 439"/>
              <a:gd name="T44" fmla="*/ 0 w 2086"/>
              <a:gd name="T45" fmla="*/ 439 h 439"/>
              <a:gd name="T46" fmla="*/ 121 w 2086"/>
              <a:gd name="T47" fmla="*/ 439 h 439"/>
              <a:gd name="T48" fmla="*/ 121 w 2086"/>
              <a:gd name="T49" fmla="*/ 269 h 439"/>
              <a:gd name="T50" fmla="*/ 254 w 2086"/>
              <a:gd name="T51" fmla="*/ 269 h 439"/>
              <a:gd name="T52" fmla="*/ 254 w 2086"/>
              <a:gd name="T53" fmla="*/ 439 h 439"/>
              <a:gd name="T54" fmla="*/ 830 w 2086"/>
              <a:gd name="T55" fmla="*/ 439 h 439"/>
              <a:gd name="T56" fmla="*/ 1271 w 2086"/>
              <a:gd name="T57" fmla="*/ 339 h 439"/>
              <a:gd name="T58" fmla="*/ 1208 w 2086"/>
              <a:gd name="T59" fmla="*/ 339 h 439"/>
              <a:gd name="T60" fmla="*/ 1208 w 2086"/>
              <a:gd name="T61" fmla="*/ 100 h 439"/>
              <a:gd name="T62" fmla="*/ 1271 w 2086"/>
              <a:gd name="T63" fmla="*/ 100 h 439"/>
              <a:gd name="T64" fmla="*/ 1390 w 2086"/>
              <a:gd name="T65" fmla="*/ 220 h 439"/>
              <a:gd name="T66" fmla="*/ 1271 w 2086"/>
              <a:gd name="T67" fmla="*/ 339 h 439"/>
              <a:gd name="T68" fmla="*/ 1710 w 2086"/>
              <a:gd name="T69" fmla="*/ 339 h 439"/>
              <a:gd name="T70" fmla="*/ 1516 w 2086"/>
              <a:gd name="T71" fmla="*/ 339 h 439"/>
              <a:gd name="T72" fmla="*/ 1516 w 2086"/>
              <a:gd name="T73" fmla="*/ 269 h 439"/>
              <a:gd name="T74" fmla="*/ 1654 w 2086"/>
              <a:gd name="T75" fmla="*/ 269 h 439"/>
              <a:gd name="T76" fmla="*/ 1654 w 2086"/>
              <a:gd name="T77" fmla="*/ 170 h 439"/>
              <a:gd name="T78" fmla="*/ 1516 w 2086"/>
              <a:gd name="T79" fmla="*/ 170 h 439"/>
              <a:gd name="T80" fmla="*/ 1516 w 2086"/>
              <a:gd name="T81" fmla="*/ 100 h 439"/>
              <a:gd name="T82" fmla="*/ 1710 w 2086"/>
              <a:gd name="T83" fmla="*/ 100 h 439"/>
              <a:gd name="T84" fmla="*/ 1710 w 2086"/>
              <a:gd name="T85" fmla="*/ 339 h 439"/>
              <a:gd name="T86" fmla="*/ 500 w 2086"/>
              <a:gd name="T87" fmla="*/ 346 h 439"/>
              <a:gd name="T88" fmla="*/ 384 w 2086"/>
              <a:gd name="T89" fmla="*/ 220 h 439"/>
              <a:gd name="T90" fmla="*/ 500 w 2086"/>
              <a:gd name="T91" fmla="*/ 93 h 439"/>
              <a:gd name="T92" fmla="*/ 615 w 2086"/>
              <a:gd name="T93" fmla="*/ 220 h 439"/>
              <a:gd name="T94" fmla="*/ 500 w 2086"/>
              <a:gd name="T95" fmla="*/ 346 h 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086" h="439">
                <a:moveTo>
                  <a:pt x="830" y="439"/>
                </a:moveTo>
                <a:cubicBezTo>
                  <a:pt x="900" y="160"/>
                  <a:pt x="900" y="160"/>
                  <a:pt x="900" y="160"/>
                </a:cubicBezTo>
                <a:cubicBezTo>
                  <a:pt x="970" y="439"/>
                  <a:pt x="970" y="439"/>
                  <a:pt x="970" y="439"/>
                </a:cubicBezTo>
                <a:cubicBezTo>
                  <a:pt x="1831" y="439"/>
                  <a:pt x="1831" y="439"/>
                  <a:pt x="1831" y="439"/>
                </a:cubicBezTo>
                <a:cubicBezTo>
                  <a:pt x="1831" y="213"/>
                  <a:pt x="1831" y="213"/>
                  <a:pt x="1831" y="213"/>
                </a:cubicBezTo>
                <a:cubicBezTo>
                  <a:pt x="1965" y="439"/>
                  <a:pt x="1965" y="439"/>
                  <a:pt x="1965" y="439"/>
                </a:cubicBezTo>
                <a:cubicBezTo>
                  <a:pt x="2086" y="439"/>
                  <a:pt x="2086" y="439"/>
                  <a:pt x="2086" y="439"/>
                </a:cubicBezTo>
                <a:cubicBezTo>
                  <a:pt x="2086" y="0"/>
                  <a:pt x="2086" y="0"/>
                  <a:pt x="2086" y="0"/>
                </a:cubicBezTo>
                <a:cubicBezTo>
                  <a:pt x="1965" y="0"/>
                  <a:pt x="1965" y="0"/>
                  <a:pt x="1965" y="0"/>
                </a:cubicBezTo>
                <a:cubicBezTo>
                  <a:pt x="1965" y="226"/>
                  <a:pt x="1965" y="226"/>
                  <a:pt x="1965" y="226"/>
                </a:cubicBezTo>
                <a:cubicBezTo>
                  <a:pt x="1831" y="0"/>
                  <a:pt x="1831" y="0"/>
                  <a:pt x="1831" y="0"/>
                </a:cubicBezTo>
                <a:cubicBezTo>
                  <a:pt x="1106" y="0"/>
                  <a:pt x="1106" y="0"/>
                  <a:pt x="1106" y="0"/>
                </a:cubicBezTo>
                <a:cubicBezTo>
                  <a:pt x="1047" y="269"/>
                  <a:pt x="1047" y="269"/>
                  <a:pt x="1047" y="269"/>
                </a:cubicBezTo>
                <a:cubicBezTo>
                  <a:pt x="970" y="0"/>
                  <a:pt x="970" y="0"/>
                  <a:pt x="970" y="0"/>
                </a:cubicBezTo>
                <a:cubicBezTo>
                  <a:pt x="830" y="0"/>
                  <a:pt x="830" y="0"/>
                  <a:pt x="830" y="0"/>
                </a:cubicBezTo>
                <a:cubicBezTo>
                  <a:pt x="753" y="269"/>
                  <a:pt x="753" y="269"/>
                  <a:pt x="753" y="269"/>
                </a:cubicBezTo>
                <a:cubicBezTo>
                  <a:pt x="695" y="0"/>
                  <a:pt x="695" y="0"/>
                  <a:pt x="695" y="0"/>
                </a:cubicBezTo>
                <a:cubicBezTo>
                  <a:pt x="254" y="0"/>
                  <a:pt x="254" y="0"/>
                  <a:pt x="254" y="0"/>
                </a:cubicBezTo>
                <a:cubicBezTo>
                  <a:pt x="254" y="158"/>
                  <a:pt x="254" y="158"/>
                  <a:pt x="254" y="158"/>
                </a:cubicBezTo>
                <a:cubicBezTo>
                  <a:pt x="121" y="158"/>
                  <a:pt x="121" y="158"/>
                  <a:pt x="121" y="158"/>
                </a:cubicBezTo>
                <a:cubicBezTo>
                  <a:pt x="121" y="0"/>
                  <a:pt x="121" y="0"/>
                  <a:pt x="121" y="0"/>
                </a:cubicBezTo>
                <a:cubicBezTo>
                  <a:pt x="0" y="0"/>
                  <a:pt x="0" y="0"/>
                  <a:pt x="0" y="0"/>
                </a:cubicBezTo>
                <a:cubicBezTo>
                  <a:pt x="0" y="439"/>
                  <a:pt x="0" y="439"/>
                  <a:pt x="0" y="439"/>
                </a:cubicBezTo>
                <a:cubicBezTo>
                  <a:pt x="121" y="439"/>
                  <a:pt x="121" y="439"/>
                  <a:pt x="121" y="439"/>
                </a:cubicBezTo>
                <a:cubicBezTo>
                  <a:pt x="121" y="269"/>
                  <a:pt x="121" y="269"/>
                  <a:pt x="121" y="269"/>
                </a:cubicBezTo>
                <a:cubicBezTo>
                  <a:pt x="254" y="269"/>
                  <a:pt x="254" y="269"/>
                  <a:pt x="254" y="269"/>
                </a:cubicBezTo>
                <a:cubicBezTo>
                  <a:pt x="254" y="439"/>
                  <a:pt x="254" y="439"/>
                  <a:pt x="254" y="439"/>
                </a:cubicBezTo>
                <a:lnTo>
                  <a:pt x="830" y="439"/>
                </a:lnTo>
                <a:close/>
                <a:moveTo>
                  <a:pt x="1271" y="339"/>
                </a:moveTo>
                <a:cubicBezTo>
                  <a:pt x="1208" y="339"/>
                  <a:pt x="1208" y="339"/>
                  <a:pt x="1208" y="339"/>
                </a:cubicBezTo>
                <a:cubicBezTo>
                  <a:pt x="1208" y="100"/>
                  <a:pt x="1208" y="100"/>
                  <a:pt x="1208" y="100"/>
                </a:cubicBezTo>
                <a:cubicBezTo>
                  <a:pt x="1271" y="100"/>
                  <a:pt x="1271" y="100"/>
                  <a:pt x="1271" y="100"/>
                </a:cubicBezTo>
                <a:cubicBezTo>
                  <a:pt x="1337" y="100"/>
                  <a:pt x="1390" y="154"/>
                  <a:pt x="1390" y="220"/>
                </a:cubicBezTo>
                <a:cubicBezTo>
                  <a:pt x="1390" y="286"/>
                  <a:pt x="1337" y="339"/>
                  <a:pt x="1271" y="339"/>
                </a:cubicBezTo>
                <a:close/>
                <a:moveTo>
                  <a:pt x="1710" y="339"/>
                </a:moveTo>
                <a:cubicBezTo>
                  <a:pt x="1516" y="339"/>
                  <a:pt x="1516" y="339"/>
                  <a:pt x="1516" y="339"/>
                </a:cubicBezTo>
                <a:cubicBezTo>
                  <a:pt x="1516" y="269"/>
                  <a:pt x="1516" y="269"/>
                  <a:pt x="1516" y="269"/>
                </a:cubicBezTo>
                <a:cubicBezTo>
                  <a:pt x="1654" y="269"/>
                  <a:pt x="1654" y="269"/>
                  <a:pt x="1654" y="269"/>
                </a:cubicBezTo>
                <a:cubicBezTo>
                  <a:pt x="1654" y="170"/>
                  <a:pt x="1654" y="170"/>
                  <a:pt x="1654" y="170"/>
                </a:cubicBezTo>
                <a:cubicBezTo>
                  <a:pt x="1516" y="170"/>
                  <a:pt x="1516" y="170"/>
                  <a:pt x="1516" y="170"/>
                </a:cubicBezTo>
                <a:cubicBezTo>
                  <a:pt x="1516" y="100"/>
                  <a:pt x="1516" y="100"/>
                  <a:pt x="1516" y="100"/>
                </a:cubicBezTo>
                <a:cubicBezTo>
                  <a:pt x="1710" y="100"/>
                  <a:pt x="1710" y="100"/>
                  <a:pt x="1710" y="100"/>
                </a:cubicBezTo>
                <a:lnTo>
                  <a:pt x="1710" y="339"/>
                </a:lnTo>
                <a:close/>
                <a:moveTo>
                  <a:pt x="500" y="346"/>
                </a:moveTo>
                <a:cubicBezTo>
                  <a:pt x="440" y="346"/>
                  <a:pt x="384" y="301"/>
                  <a:pt x="384" y="220"/>
                </a:cubicBezTo>
                <a:cubicBezTo>
                  <a:pt x="384" y="139"/>
                  <a:pt x="440" y="93"/>
                  <a:pt x="500" y="93"/>
                </a:cubicBezTo>
                <a:cubicBezTo>
                  <a:pt x="558" y="93"/>
                  <a:pt x="615" y="139"/>
                  <a:pt x="615" y="220"/>
                </a:cubicBezTo>
                <a:cubicBezTo>
                  <a:pt x="615" y="301"/>
                  <a:pt x="558" y="346"/>
                  <a:pt x="500" y="346"/>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3" name="Subtitle"/>
          <p:cNvSpPr>
            <a:spLocks noGrp="1"/>
          </p:cNvSpPr>
          <p:nvPr>
            <p:ph type="subTitle" idx="1" hasCustomPrompt="1"/>
          </p:nvPr>
        </p:nvSpPr>
        <p:spPr bwMode="gray">
          <a:xfrm>
            <a:off x="432000" y="4500000"/>
            <a:ext cx="5849592" cy="1220991"/>
          </a:xfrm>
        </p:spPr>
        <p:txBody>
          <a:bodyPr/>
          <a:lstStyle>
            <a:lvl1pPr marL="0" indent="0" algn="l">
              <a:buNone/>
              <a:defRPr sz="2645">
                <a:solidFill>
                  <a:schemeClr val="bg1"/>
                </a:solidFill>
              </a:defRPr>
            </a:lvl1pPr>
            <a:lvl2pPr marL="503926" indent="0" algn="ctr">
              <a:buNone/>
              <a:defRPr sz="2204"/>
            </a:lvl2pPr>
            <a:lvl3pPr marL="1007852" indent="0" algn="ctr">
              <a:buNone/>
              <a:defRPr sz="1984"/>
            </a:lvl3pPr>
            <a:lvl4pPr marL="1511778" indent="0" algn="ctr">
              <a:buNone/>
              <a:defRPr sz="1764"/>
            </a:lvl4pPr>
            <a:lvl5pPr marL="2015703" indent="0" algn="ctr">
              <a:buNone/>
              <a:defRPr sz="1764"/>
            </a:lvl5pPr>
            <a:lvl6pPr marL="2519629" indent="0" algn="ctr">
              <a:buNone/>
              <a:defRPr sz="1764"/>
            </a:lvl6pPr>
            <a:lvl7pPr marL="3023555" indent="0" algn="ctr">
              <a:buNone/>
              <a:defRPr sz="1764"/>
            </a:lvl7pPr>
            <a:lvl8pPr marL="3527481" indent="0" algn="ctr">
              <a:buNone/>
              <a:defRPr sz="1764"/>
            </a:lvl8pPr>
            <a:lvl9pPr marL="4031407" indent="0" algn="ctr">
              <a:buNone/>
              <a:defRPr sz="1764"/>
            </a:lvl9pPr>
          </a:lstStyle>
          <a:p>
            <a:r>
              <a:rPr lang="en-GB" noProof="0"/>
              <a:t>&lt;Add presentation subtitle&gt;</a:t>
            </a:r>
          </a:p>
        </p:txBody>
      </p:sp>
      <p:sp>
        <p:nvSpPr>
          <p:cNvPr id="18" name="Line_Mockup 2">
            <a:extLst>
              <a:ext uri="{FF2B5EF4-FFF2-40B4-BE49-F238E27FC236}">
                <a16:creationId xmlns:a16="http://schemas.microsoft.com/office/drawing/2014/main" id="{E3140C88-70C8-7002-CDFF-BA131741485A}"/>
              </a:ext>
            </a:extLst>
          </p:cNvPr>
          <p:cNvSpPr>
            <a:spLocks noGrp="1"/>
          </p:cNvSpPr>
          <p:nvPr>
            <p:ph type="body" sz="quarter" idx="14" hasCustomPrompt="1"/>
          </p:nvPr>
        </p:nvSpPr>
        <p:spPr bwMode="gray">
          <a:xfrm>
            <a:off x="432488" y="4248000"/>
            <a:ext cx="12574800" cy="18000"/>
          </a:xfrm>
          <a:solidFill>
            <a:schemeClr val="bg1"/>
          </a:solidFill>
        </p:spPr>
        <p:txBody>
          <a:bodyPr/>
          <a:lstStyle>
            <a:lvl1pPr marL="0" indent="0">
              <a:spcBef>
                <a:spcPts val="0"/>
              </a:spcBef>
              <a:buFont typeface="Arial" panose="020B0604020202020204" pitchFamily="34" charset="0"/>
              <a:buNone/>
              <a:defRPr sz="100">
                <a:solidFill>
                  <a:schemeClr val="bg1"/>
                </a:solidFill>
              </a:defRPr>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GB" noProof="0"/>
              <a:t> </a:t>
            </a:r>
          </a:p>
        </p:txBody>
      </p:sp>
      <p:sp>
        <p:nvSpPr>
          <p:cNvPr id="2" name="Title"/>
          <p:cNvSpPr>
            <a:spLocks noGrp="1"/>
          </p:cNvSpPr>
          <p:nvPr>
            <p:ph type="ctrTitle" hasCustomPrompt="1"/>
          </p:nvPr>
        </p:nvSpPr>
        <p:spPr bwMode="gray">
          <a:xfrm>
            <a:off x="431999" y="1440000"/>
            <a:ext cx="5849592" cy="2628000"/>
          </a:xfrm>
        </p:spPr>
        <p:txBody>
          <a:bodyPr anchor="ctr" anchorCtr="0"/>
          <a:lstStyle>
            <a:lvl1pPr algn="l">
              <a:defRPr sz="5400">
                <a:solidFill>
                  <a:schemeClr val="bg1"/>
                </a:solidFill>
              </a:defRPr>
            </a:lvl1pPr>
          </a:lstStyle>
          <a:p>
            <a:r>
              <a:rPr lang="en-GB" noProof="0"/>
              <a:t>&lt;Add presentation title&gt;</a:t>
            </a:r>
          </a:p>
        </p:txBody>
      </p:sp>
      <p:sp>
        <p:nvSpPr>
          <p:cNvPr id="17" name="Line_Mockup 1">
            <a:extLst>
              <a:ext uri="{FF2B5EF4-FFF2-40B4-BE49-F238E27FC236}">
                <a16:creationId xmlns:a16="http://schemas.microsoft.com/office/drawing/2014/main" id="{3F86B0E7-ADDE-2CA8-0011-0059F2960CD1}"/>
              </a:ext>
            </a:extLst>
          </p:cNvPr>
          <p:cNvSpPr>
            <a:spLocks noGrp="1"/>
          </p:cNvSpPr>
          <p:nvPr>
            <p:ph type="body" sz="quarter" idx="13" hasCustomPrompt="1"/>
          </p:nvPr>
        </p:nvSpPr>
        <p:spPr bwMode="gray">
          <a:xfrm>
            <a:off x="431999" y="1225439"/>
            <a:ext cx="12574800" cy="18000"/>
          </a:xfrm>
          <a:solidFill>
            <a:schemeClr val="bg1"/>
          </a:solidFill>
        </p:spPr>
        <p:txBody>
          <a:bodyPr/>
          <a:lstStyle>
            <a:lvl1pPr marL="0" indent="0">
              <a:spcBef>
                <a:spcPts val="0"/>
              </a:spcBef>
              <a:buFont typeface="Arial" panose="020B0604020202020204" pitchFamily="34" charset="0"/>
              <a:buNone/>
              <a:defRPr sz="100">
                <a:solidFill>
                  <a:schemeClr val="bg1"/>
                </a:solidFill>
              </a:defRPr>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GB" noProof="0"/>
              <a:t> </a:t>
            </a:r>
          </a:p>
        </p:txBody>
      </p:sp>
    </p:spTree>
    <p:extLst>
      <p:ext uri="{BB962C8B-B14F-4D97-AF65-F5344CB8AC3E}">
        <p14:creationId xmlns:p14="http://schemas.microsoft.com/office/powerpoint/2010/main" val="619557695"/>
      </p:ext>
    </p:extLst>
  </p:cSld>
  <p:clrMapOvr>
    <a:masterClrMapping/>
  </p:clrMapOvr>
  <p:extLst>
    <p:ext uri="{DCECCB84-F9BA-43D5-87BE-67443E8EF086}">
      <p15:sldGuideLst xmlns:p15="http://schemas.microsoft.com/office/powerpoint/2012/main">
        <p15:guide id="1" orient="horz" pos="906" userDrawn="1">
          <p15:clr>
            <a:srgbClr val="A4A3A4"/>
          </p15:clr>
        </p15:guide>
        <p15:guide id="2" pos="3965" userDrawn="1">
          <p15:clr>
            <a:srgbClr val="A4A3A4"/>
          </p15:clr>
        </p15:guide>
        <p15:guide id="3" pos="271" userDrawn="1">
          <p15:clr>
            <a:srgbClr val="A4A3A4"/>
          </p15:clr>
        </p15:guide>
        <p15:guide id="4" orient="horz" pos="2562" userDrawn="1">
          <p15:clr>
            <a:srgbClr val="A4A3A4"/>
          </p15:clr>
        </p15:guide>
        <p15:guide id="5" orient="horz" pos="2835" userDrawn="1">
          <p15:clr>
            <a:srgbClr val="A4A3A4"/>
          </p15:clr>
        </p15:guide>
        <p15:guide id="6" orient="horz" pos="3606" userDrawn="1">
          <p15:clr>
            <a:srgbClr val="A4A3A4"/>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slide">
    <p:bg bwMode="gray">
      <p:bgRef idx="1001">
        <a:schemeClr val="bg1"/>
      </p:bgRef>
    </p:bg>
    <p:spTree>
      <p:nvGrpSpPr>
        <p:cNvPr id="1" name=""/>
        <p:cNvGrpSpPr/>
        <p:nvPr/>
      </p:nvGrpSpPr>
      <p:grpSpPr>
        <a:xfrm>
          <a:off x="0" y="0"/>
          <a:ext cx="0" cy="0"/>
          <a:chOff x="0" y="0"/>
          <a:chExt cx="0" cy="0"/>
        </a:xfrm>
      </p:grpSpPr>
      <p:pic>
        <p:nvPicPr>
          <p:cNvPr id="4" name="IMG_Section">
            <a:extLst>
              <a:ext uri="{FF2B5EF4-FFF2-40B4-BE49-F238E27FC236}">
                <a16:creationId xmlns:a16="http://schemas.microsoft.com/office/drawing/2014/main" id="{7E24B5A9-AF03-A875-D4D0-E041E9291794}"/>
              </a:ext>
            </a:extLst>
          </p:cNvPr>
          <p:cNvPicPr>
            <a:picLocks noChangeAspect="1"/>
          </p:cNvPicPr>
          <p:nvPr userDrawn="1"/>
        </p:nvPicPr>
        <p:blipFill>
          <a:blip r:embed="rId2">
            <a:extLst>
              <a:ext uri="{28A0092B-C50C-407E-A947-70E740481C1C}">
                <a14:useLocalDpi xmlns:a14="http://schemas.microsoft.com/office/drawing/2010/main" val="0"/>
              </a:ext>
            </a:extLst>
          </a:blip>
          <a:srcRect l="12" r="12"/>
          <a:stretch/>
        </p:blipFill>
        <p:spPr>
          <a:xfrm>
            <a:off x="0" y="347"/>
            <a:ext cx="13436788" cy="7558981"/>
          </a:xfrm>
          <a:prstGeom prst="rect">
            <a:avLst/>
          </a:prstGeom>
        </p:spPr>
      </p:pic>
      <p:cxnSp>
        <p:nvCxnSpPr>
          <p:cNvPr id="9" name="SHP_Line">
            <a:extLst>
              <a:ext uri="{FF2B5EF4-FFF2-40B4-BE49-F238E27FC236}">
                <a16:creationId xmlns:a16="http://schemas.microsoft.com/office/drawing/2014/main" id="{49BD9BCB-98EC-6A8B-D679-E936DB92A2E4}"/>
              </a:ext>
            </a:extLst>
          </p:cNvPr>
          <p:cNvCxnSpPr/>
          <p:nvPr userDrawn="1"/>
        </p:nvCxnSpPr>
        <p:spPr bwMode="gray">
          <a:xfrm flipH="1">
            <a:off x="431800" y="1044000"/>
            <a:ext cx="12575000" cy="0"/>
          </a:xfrm>
          <a:prstGeom prst="line">
            <a:avLst/>
          </a:prstGeom>
          <a:ln>
            <a:solidFill>
              <a:schemeClr val="accent1"/>
            </a:solidFill>
          </a:ln>
        </p:spPr>
        <p:style>
          <a:lnRef idx="2">
            <a:schemeClr val="accent1"/>
          </a:lnRef>
          <a:fillRef idx="0">
            <a:schemeClr val="accent1"/>
          </a:fillRef>
          <a:effectRef idx="1">
            <a:schemeClr val="accent1"/>
          </a:effectRef>
          <a:fontRef idx="minor">
            <a:schemeClr val="tx1"/>
          </a:fontRef>
        </p:style>
      </p:cxnSp>
      <p:sp>
        <p:nvSpPr>
          <p:cNvPr id="2" name="Title"/>
          <p:cNvSpPr>
            <a:spLocks noGrp="1"/>
          </p:cNvSpPr>
          <p:nvPr>
            <p:ph type="title"/>
          </p:nvPr>
        </p:nvSpPr>
        <p:spPr bwMode="gray">
          <a:xfrm>
            <a:off x="432000" y="1440000"/>
            <a:ext cx="12574800" cy="2700000"/>
          </a:xfrm>
        </p:spPr>
        <p:txBody>
          <a:bodyPr anchor="t" anchorCtr="0"/>
          <a:lstStyle>
            <a:lvl1pPr>
              <a:defRPr sz="9600">
                <a:solidFill>
                  <a:schemeClr val="bg2"/>
                </a:solidFill>
              </a:defRPr>
            </a:lvl1pPr>
          </a:lstStyle>
          <a:p>
            <a:r>
              <a:rPr lang="en-GB" noProof="0"/>
              <a:t>Click to edit Master title style</a:t>
            </a:r>
          </a:p>
        </p:txBody>
      </p:sp>
      <p:sp>
        <p:nvSpPr>
          <p:cNvPr id="6" name="Slide Number Placeholder"/>
          <p:cNvSpPr>
            <a:spLocks noGrp="1"/>
          </p:cNvSpPr>
          <p:nvPr>
            <p:ph type="sldNum" sz="quarter" idx="12"/>
          </p:nvPr>
        </p:nvSpPr>
        <p:spPr bwMode="gray"/>
        <p:txBody>
          <a:bodyPr/>
          <a:lstStyle>
            <a:lvl1pPr>
              <a:defRPr>
                <a:solidFill>
                  <a:schemeClr val="tx1"/>
                </a:solidFill>
              </a:defRPr>
            </a:lvl1pPr>
          </a:lstStyle>
          <a:p>
            <a:fld id="{D761CFCB-C586-4B22-A298-A01C8BAD7ABC}" type="slidenum">
              <a:rPr lang="en-GB" noProof="0" smtClean="0"/>
              <a:pPr/>
              <a:t>‹#›</a:t>
            </a:fld>
            <a:endParaRPr lang="en-GB" noProof="0"/>
          </a:p>
        </p:txBody>
      </p:sp>
      <p:sp>
        <p:nvSpPr>
          <p:cNvPr id="5" name="Footer Placeholder"/>
          <p:cNvSpPr>
            <a:spLocks noGrp="1"/>
          </p:cNvSpPr>
          <p:nvPr>
            <p:ph type="ftr" sz="quarter" idx="11"/>
          </p:nvPr>
        </p:nvSpPr>
        <p:spPr bwMode="gray"/>
        <p:txBody>
          <a:bodyPr/>
          <a:lstStyle>
            <a:lvl1pPr>
              <a:defRPr>
                <a:solidFill>
                  <a:schemeClr val="bg2"/>
                </a:solidFill>
              </a:defRPr>
            </a:lvl1pPr>
          </a:lstStyle>
          <a:p>
            <a:r>
              <a:rPr lang="en-GB"/>
              <a:t>Cyber+ internal training | Confidential</a:t>
            </a:r>
          </a:p>
        </p:txBody>
      </p:sp>
    </p:spTree>
    <p:extLst>
      <p:ext uri="{BB962C8B-B14F-4D97-AF65-F5344CB8AC3E}">
        <p14:creationId xmlns:p14="http://schemas.microsoft.com/office/powerpoint/2010/main" val="834287290"/>
      </p:ext>
    </p:extLst>
  </p:cSld>
  <p:clrMapOvr>
    <a:masterClrMapping/>
  </p:clrMapOvr>
  <p:extLst>
    <p:ext uri="{DCECCB84-F9BA-43D5-87BE-67443E8EF086}">
      <p15:sldGuideLst xmlns:p15="http://schemas.microsoft.com/office/powerpoint/2012/main">
        <p15:guide id="1" orient="horz" pos="906" userDrawn="1">
          <p15:clr>
            <a:srgbClr val="A4A3A4"/>
          </p15:clr>
        </p15:guide>
        <p15:guide id="2" pos="271" userDrawn="1">
          <p15:clr>
            <a:srgbClr val="A4A3A4"/>
          </p15:clr>
        </p15:guide>
        <p15:guide id="3" pos="8194" userDrawn="1">
          <p15:clr>
            <a:srgbClr val="A4A3A4"/>
          </p15:clr>
        </p15:guide>
        <p15:guide id="4" orient="horz" pos="2608" userDrawn="1">
          <p15:clr>
            <a:srgbClr val="A4A3A4"/>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Holding slide one">
    <p:bg bwMode="gray">
      <p:bgRef idx="1001">
        <a:schemeClr val="bg1"/>
      </p:bgRef>
    </p:bg>
    <p:spTree>
      <p:nvGrpSpPr>
        <p:cNvPr id="1" name=""/>
        <p:cNvGrpSpPr/>
        <p:nvPr/>
      </p:nvGrpSpPr>
      <p:grpSpPr>
        <a:xfrm>
          <a:off x="0" y="0"/>
          <a:ext cx="0" cy="0"/>
          <a:chOff x="0" y="0"/>
          <a:chExt cx="0" cy="0"/>
        </a:xfrm>
      </p:grpSpPr>
      <p:pic>
        <p:nvPicPr>
          <p:cNvPr id="3" name="IMG_Holding">
            <a:extLst>
              <a:ext uri="{FF2B5EF4-FFF2-40B4-BE49-F238E27FC236}">
                <a16:creationId xmlns:a16="http://schemas.microsoft.com/office/drawing/2014/main" id="{9665F2A0-1584-FB91-A88B-01BBC709A5C2}"/>
              </a:ext>
            </a:extLst>
          </p:cNvPr>
          <p:cNvPicPr>
            <a:picLocks noChangeAspect="1"/>
          </p:cNvPicPr>
          <p:nvPr userDrawn="1"/>
        </p:nvPicPr>
        <p:blipFill>
          <a:blip r:embed="rId2">
            <a:extLst>
              <a:ext uri="{28A0092B-C50C-407E-A947-70E740481C1C}">
                <a14:useLocalDpi xmlns:a14="http://schemas.microsoft.com/office/drawing/2010/main" val="0"/>
              </a:ext>
            </a:extLst>
          </a:blip>
          <a:srcRect l="12" r="12"/>
          <a:stretch/>
        </p:blipFill>
        <p:spPr>
          <a:xfrm>
            <a:off x="0" y="347"/>
            <a:ext cx="13436788" cy="7558981"/>
          </a:xfrm>
          <a:prstGeom prst="rect">
            <a:avLst/>
          </a:prstGeom>
        </p:spPr>
      </p:pic>
    </p:spTree>
    <p:extLst>
      <p:ext uri="{BB962C8B-B14F-4D97-AF65-F5344CB8AC3E}">
        <p14:creationId xmlns:p14="http://schemas.microsoft.com/office/powerpoint/2010/main" val="2056830612"/>
      </p:ext>
    </p:extLst>
  </p:cSld>
  <p:clrMapOvr>
    <a:masterClrMapping/>
  </p:clrMapOvr>
  <p:extLst>
    <p:ext uri="{DCECCB84-F9BA-43D5-87BE-67443E8EF086}">
      <p15:sldGuideLst xmlns:p15="http://schemas.microsoft.com/office/powerpoint/2012/main">
        <p15:guide id="2" pos="271" userDrawn="1">
          <p15:clr>
            <a:srgbClr val="A4A3A4"/>
          </p15:clr>
        </p15:guide>
        <p15:guide id="3" orient="horz" pos="4490" userDrawn="1">
          <p15:clr>
            <a:srgbClr val="A4A3A4"/>
          </p15:clr>
        </p15:guide>
        <p15:guide id="4" orient="horz" pos="771" userDrawn="1">
          <p15:clr>
            <a:srgbClr val="A4A3A4"/>
          </p15:clr>
        </p15:guide>
        <p15:guide id="5" pos="8194" userDrawn="1">
          <p15:clr>
            <a:srgbClr val="A4A3A4"/>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Holding slide two">
    <p:bg bwMode="gray">
      <p:bgRef idx="1001">
        <a:schemeClr val="bg1"/>
      </p:bgRef>
    </p:bg>
    <p:spTree>
      <p:nvGrpSpPr>
        <p:cNvPr id="1" name=""/>
        <p:cNvGrpSpPr/>
        <p:nvPr/>
      </p:nvGrpSpPr>
      <p:grpSpPr>
        <a:xfrm>
          <a:off x="0" y="0"/>
          <a:ext cx="0" cy="0"/>
          <a:chOff x="0" y="0"/>
          <a:chExt cx="0" cy="0"/>
        </a:xfrm>
      </p:grpSpPr>
      <p:pic>
        <p:nvPicPr>
          <p:cNvPr id="3" name="IMG_Holding">
            <a:extLst>
              <a:ext uri="{FF2B5EF4-FFF2-40B4-BE49-F238E27FC236}">
                <a16:creationId xmlns:a16="http://schemas.microsoft.com/office/drawing/2014/main" id="{67DF4A59-8977-1461-019A-1BE2BDCA0249}"/>
              </a:ext>
            </a:extLst>
          </p:cNvPr>
          <p:cNvPicPr>
            <a:picLocks noChangeAspect="1"/>
          </p:cNvPicPr>
          <p:nvPr userDrawn="1"/>
        </p:nvPicPr>
        <p:blipFill>
          <a:blip r:embed="rId2">
            <a:extLst>
              <a:ext uri="{28A0092B-C50C-407E-A947-70E740481C1C}">
                <a14:useLocalDpi xmlns:a14="http://schemas.microsoft.com/office/drawing/2010/main" val="0"/>
              </a:ext>
            </a:extLst>
          </a:blip>
          <a:srcRect l="12" r="12"/>
          <a:stretch/>
        </p:blipFill>
        <p:spPr>
          <a:xfrm>
            <a:off x="0" y="347"/>
            <a:ext cx="13436788" cy="7558981"/>
          </a:xfrm>
          <a:prstGeom prst="rect">
            <a:avLst/>
          </a:prstGeom>
        </p:spPr>
      </p:pic>
    </p:spTree>
    <p:extLst>
      <p:ext uri="{BB962C8B-B14F-4D97-AF65-F5344CB8AC3E}">
        <p14:creationId xmlns:p14="http://schemas.microsoft.com/office/powerpoint/2010/main" val="2063504212"/>
      </p:ext>
    </p:extLst>
  </p:cSld>
  <p:clrMapOvr>
    <a:masterClrMapping/>
  </p:clrMapOvr>
  <p:extLst>
    <p:ext uri="{DCECCB84-F9BA-43D5-87BE-67443E8EF086}">
      <p15:sldGuideLst xmlns:p15="http://schemas.microsoft.com/office/powerpoint/2012/main">
        <p15:guide id="2" pos="271" userDrawn="1">
          <p15:clr>
            <a:srgbClr val="A4A3A4"/>
          </p15:clr>
        </p15:guide>
        <p15:guide id="3" orient="horz" pos="4490" userDrawn="1">
          <p15:clr>
            <a:srgbClr val="A4A3A4"/>
          </p15:clr>
        </p15:guide>
        <p15:guide id="4" orient="horz" pos="771" userDrawn="1">
          <p15:clr>
            <a:srgbClr val="A4A3A4"/>
          </p15:clr>
        </p15:guide>
        <p15:guide id="5" pos="8194" userDrawn="1">
          <p15:clr>
            <a:srgbClr val="A4A3A4"/>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one content">
    <p:bg bwMode="gray">
      <p:bgRef idx="1001">
        <a:schemeClr val="bg1"/>
      </p:bgRef>
    </p:bg>
    <p:spTree>
      <p:nvGrpSpPr>
        <p:cNvPr id="1" name=""/>
        <p:cNvGrpSpPr/>
        <p:nvPr/>
      </p:nvGrpSpPr>
      <p:grpSpPr>
        <a:xfrm>
          <a:off x="0" y="0"/>
          <a:ext cx="0" cy="0"/>
          <a:chOff x="0" y="0"/>
          <a:chExt cx="0" cy="0"/>
        </a:xfrm>
      </p:grpSpPr>
      <p:sp>
        <p:nvSpPr>
          <p:cNvPr id="3" name="Content Placeholder 1"/>
          <p:cNvSpPr>
            <a:spLocks noGrp="1"/>
          </p:cNvSpPr>
          <p:nvPr>
            <p:ph idx="1"/>
          </p:nvPr>
        </p:nvSpPr>
        <p:spPr bwMode="gray"/>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1" name="Title">
            <a:extLst>
              <a:ext uri="{FF2B5EF4-FFF2-40B4-BE49-F238E27FC236}">
                <a16:creationId xmlns:a16="http://schemas.microsoft.com/office/drawing/2014/main" id="{50C7C92B-9C31-8EDA-3CB6-FEFE7D80AB3C}"/>
              </a:ext>
            </a:extLst>
          </p:cNvPr>
          <p:cNvSpPr>
            <a:spLocks noGrp="1"/>
          </p:cNvSpPr>
          <p:nvPr>
            <p:ph type="title" hasCustomPrompt="1"/>
          </p:nvPr>
        </p:nvSpPr>
        <p:spPr bwMode="gray"/>
        <p:txBody>
          <a:bodyPr/>
          <a:lstStyle/>
          <a:p>
            <a:r>
              <a:rPr lang="en-GB" noProof="0"/>
              <a:t>&lt;Add slide title&gt;</a:t>
            </a:r>
          </a:p>
        </p:txBody>
      </p:sp>
      <p:sp>
        <p:nvSpPr>
          <p:cNvPr id="6" name="Slide Number Placeholder"/>
          <p:cNvSpPr>
            <a:spLocks noGrp="1"/>
          </p:cNvSpPr>
          <p:nvPr>
            <p:ph type="sldNum" sz="quarter" idx="12"/>
          </p:nvPr>
        </p:nvSpPr>
        <p:spPr bwMode="gray"/>
        <p:txBody>
          <a:bodyPr/>
          <a:lstStyle>
            <a:lvl1pPr>
              <a:defRPr>
                <a:solidFill>
                  <a:schemeClr val="tx2"/>
                </a:solidFill>
              </a:defRPr>
            </a:lvl1pPr>
          </a:lstStyle>
          <a:p>
            <a:fld id="{D761CFCB-C586-4B22-A298-A01C8BAD7ABC}" type="slidenum">
              <a:rPr lang="en-GB" noProof="0" smtClean="0"/>
              <a:pPr/>
              <a:t>‹#›</a:t>
            </a:fld>
            <a:endParaRPr lang="en-GB" noProof="0"/>
          </a:p>
        </p:txBody>
      </p:sp>
      <p:sp>
        <p:nvSpPr>
          <p:cNvPr id="8" name="Text Placeholder">
            <a:extLst>
              <a:ext uri="{FF2B5EF4-FFF2-40B4-BE49-F238E27FC236}">
                <a16:creationId xmlns:a16="http://schemas.microsoft.com/office/drawing/2014/main" id="{038D9A40-44F2-FCC0-3D54-33ABF4EFEC5C}"/>
              </a:ext>
            </a:extLst>
          </p:cNvPr>
          <p:cNvSpPr>
            <a:spLocks noGrp="1"/>
          </p:cNvSpPr>
          <p:nvPr>
            <p:ph type="body" sz="quarter" idx="13" hasCustomPrompt="1"/>
          </p:nvPr>
        </p:nvSpPr>
        <p:spPr bwMode="gray">
          <a:xfrm>
            <a:off x="431800" y="648000"/>
            <a:ext cx="10799763" cy="216000"/>
          </a:xfrm>
          <a:noFill/>
        </p:spPr>
        <p:txBody>
          <a:bodyPr/>
          <a:lstStyle>
            <a:lvl1pPr marL="0" indent="0">
              <a:spcBef>
                <a:spcPts val="0"/>
              </a:spcBef>
              <a:buFont typeface="Arial" panose="020B0604020202020204" pitchFamily="34" charset="0"/>
              <a:buNone/>
              <a:defRPr sz="1600">
                <a:solidFill>
                  <a:schemeClr val="tx1"/>
                </a:solidFill>
                <a:latin typeface="+mj-lt"/>
              </a:defRPr>
            </a:lvl1pPr>
            <a:lvl2pPr marL="0" indent="0">
              <a:spcBef>
                <a:spcPts val="0"/>
              </a:spcBef>
              <a:buNone/>
              <a:defRPr sz="1600">
                <a:solidFill>
                  <a:schemeClr val="tx1"/>
                </a:solidFill>
                <a:latin typeface="+mj-lt"/>
              </a:defRPr>
            </a:lvl2pPr>
            <a:lvl3pPr marL="0" indent="0">
              <a:spcBef>
                <a:spcPts val="0"/>
              </a:spcBef>
              <a:buNone/>
              <a:defRPr sz="1600">
                <a:solidFill>
                  <a:schemeClr val="tx1"/>
                </a:solidFill>
                <a:latin typeface="+mj-lt"/>
              </a:defRPr>
            </a:lvl3pPr>
            <a:lvl4pPr marL="0" indent="0">
              <a:spcBef>
                <a:spcPts val="0"/>
              </a:spcBef>
              <a:buNone/>
              <a:defRPr sz="1600">
                <a:solidFill>
                  <a:schemeClr val="tx1"/>
                </a:solidFill>
                <a:latin typeface="+mj-lt"/>
              </a:defRPr>
            </a:lvl4pPr>
            <a:lvl5pPr marL="0" indent="0">
              <a:spcBef>
                <a:spcPts val="0"/>
              </a:spcBef>
              <a:buNone/>
              <a:defRPr sz="1600">
                <a:solidFill>
                  <a:schemeClr val="tx1"/>
                </a:solidFill>
                <a:latin typeface="+mj-lt"/>
              </a:defRPr>
            </a:lvl5pPr>
            <a:lvl6pPr marL="0" indent="0">
              <a:spcBef>
                <a:spcPts val="0"/>
              </a:spcBef>
              <a:buNone/>
              <a:defRPr sz="1600">
                <a:solidFill>
                  <a:schemeClr val="tx1"/>
                </a:solidFill>
                <a:latin typeface="+mj-lt"/>
              </a:defRPr>
            </a:lvl6pPr>
            <a:lvl7pPr marL="0" indent="0">
              <a:spcBef>
                <a:spcPts val="0"/>
              </a:spcBef>
              <a:buNone/>
              <a:defRPr sz="1600">
                <a:solidFill>
                  <a:schemeClr val="tx1"/>
                </a:solidFill>
                <a:latin typeface="+mj-lt"/>
              </a:defRPr>
            </a:lvl7pPr>
            <a:lvl8pPr marL="0" indent="0">
              <a:spcBef>
                <a:spcPts val="0"/>
              </a:spcBef>
              <a:buNone/>
              <a:defRPr sz="1600">
                <a:solidFill>
                  <a:schemeClr val="tx1"/>
                </a:solidFill>
                <a:latin typeface="+mj-lt"/>
              </a:defRPr>
            </a:lvl8pPr>
            <a:lvl9pPr marL="0" indent="0">
              <a:spcBef>
                <a:spcPts val="0"/>
              </a:spcBef>
              <a:buNone/>
              <a:defRPr sz="1600">
                <a:solidFill>
                  <a:schemeClr val="tx1"/>
                </a:solidFill>
                <a:latin typeface="+mj-lt"/>
              </a:defRPr>
            </a:lvl9pPr>
          </a:lstStyle>
          <a:p>
            <a:pPr lvl="0"/>
            <a:r>
              <a:rPr lang="en-GB" noProof="0"/>
              <a:t>&lt;Add section header&gt;</a:t>
            </a:r>
          </a:p>
        </p:txBody>
      </p:sp>
      <p:sp>
        <p:nvSpPr>
          <p:cNvPr id="5" name="Footer Placeholder"/>
          <p:cNvSpPr>
            <a:spLocks noGrp="1"/>
          </p:cNvSpPr>
          <p:nvPr>
            <p:ph type="ftr" sz="quarter" idx="11"/>
          </p:nvPr>
        </p:nvSpPr>
        <p:spPr bwMode="gray"/>
        <p:txBody>
          <a:bodyPr/>
          <a:lstStyle>
            <a:lvl1pPr>
              <a:defRPr>
                <a:solidFill>
                  <a:schemeClr val="tx2"/>
                </a:solidFill>
              </a:defRPr>
            </a:lvl1pPr>
          </a:lstStyle>
          <a:p>
            <a:r>
              <a:rPr lang="en-GB" noProof="0"/>
              <a:t>Cyber+ internal training | Confidential</a:t>
            </a:r>
          </a:p>
        </p:txBody>
      </p:sp>
    </p:spTree>
    <p:extLst>
      <p:ext uri="{BB962C8B-B14F-4D97-AF65-F5344CB8AC3E}">
        <p14:creationId xmlns:p14="http://schemas.microsoft.com/office/powerpoint/2010/main" val="1167936092"/>
      </p:ext>
    </p:extLst>
  </p:cSld>
  <p:clrMapOvr>
    <a:masterClrMapping/>
  </p:clrMapOvr>
  <p:extLst>
    <p:ext uri="{DCECCB84-F9BA-43D5-87BE-67443E8EF086}">
      <p15:sldGuideLst xmlns:p15="http://schemas.microsoft.com/office/powerpoint/2012/main">
        <p15:guide id="1" orient="horz" pos="1315" userDrawn="1">
          <p15:clr>
            <a:srgbClr val="A4A3A4"/>
          </p15:clr>
        </p15:guide>
        <p15:guide id="2" pos="271" userDrawn="1">
          <p15:clr>
            <a:srgbClr val="A4A3A4"/>
          </p15:clr>
        </p15:guide>
        <p15:guide id="3" pos="8194" userDrawn="1">
          <p15:clr>
            <a:srgbClr val="A4A3A4"/>
          </p15:clr>
        </p15:guide>
        <p15:guide id="4" orient="horz" pos="1090" userDrawn="1">
          <p15:clr>
            <a:srgbClr val="A4A3A4"/>
          </p15:clr>
        </p15:guide>
        <p15:guide id="5" orient="horz" pos="770" userDrawn="1">
          <p15:clr>
            <a:srgbClr val="A4A3A4"/>
          </p15:clr>
        </p15:guide>
        <p15:guide id="6" orient="horz" pos="4490" userDrawn="1">
          <p15:clr>
            <a:srgbClr val="A4A3A4"/>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two content">
    <p:bg bwMode="gray">
      <p:bgRef idx="1001">
        <a:schemeClr val="bg1"/>
      </p:bgRef>
    </p:bg>
    <p:spTree>
      <p:nvGrpSpPr>
        <p:cNvPr id="1" name=""/>
        <p:cNvGrpSpPr/>
        <p:nvPr/>
      </p:nvGrpSpPr>
      <p:grpSpPr>
        <a:xfrm>
          <a:off x="0" y="0"/>
          <a:ext cx="0" cy="0"/>
          <a:chOff x="0" y="0"/>
          <a:chExt cx="0" cy="0"/>
        </a:xfrm>
      </p:grpSpPr>
      <p:sp>
        <p:nvSpPr>
          <p:cNvPr id="4" name="Content Placeholder 2"/>
          <p:cNvSpPr>
            <a:spLocks noGrp="1"/>
          </p:cNvSpPr>
          <p:nvPr>
            <p:ph sz="half" idx="2"/>
          </p:nvPr>
        </p:nvSpPr>
        <p:spPr bwMode="gray">
          <a:xfrm>
            <a:off x="6937200" y="2088000"/>
            <a:ext cx="6069600" cy="50400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3" name="Content Placeholder 1"/>
          <p:cNvSpPr>
            <a:spLocks noGrp="1"/>
          </p:cNvSpPr>
          <p:nvPr>
            <p:ph sz="half" idx="1"/>
          </p:nvPr>
        </p:nvSpPr>
        <p:spPr bwMode="gray">
          <a:xfrm>
            <a:off x="431999" y="2088000"/>
            <a:ext cx="6071087" cy="50400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 name="Title"/>
          <p:cNvSpPr>
            <a:spLocks noGrp="1"/>
          </p:cNvSpPr>
          <p:nvPr>
            <p:ph type="title" hasCustomPrompt="1"/>
          </p:nvPr>
        </p:nvSpPr>
        <p:spPr bwMode="gray">
          <a:xfrm>
            <a:off x="432000" y="1224000"/>
            <a:ext cx="12574800" cy="504000"/>
          </a:xfrm>
        </p:spPr>
        <p:txBody>
          <a:bodyPr/>
          <a:lstStyle/>
          <a:p>
            <a:r>
              <a:rPr lang="en-GB"/>
              <a:t>&lt;Add slide title&gt;</a:t>
            </a:r>
          </a:p>
        </p:txBody>
      </p:sp>
      <p:sp>
        <p:nvSpPr>
          <p:cNvPr id="7" name="Slide Number Placeholder"/>
          <p:cNvSpPr>
            <a:spLocks noGrp="1"/>
          </p:cNvSpPr>
          <p:nvPr>
            <p:ph type="sldNum" sz="quarter" idx="12"/>
          </p:nvPr>
        </p:nvSpPr>
        <p:spPr bwMode="gray"/>
        <p:txBody>
          <a:bodyPr/>
          <a:lstStyle>
            <a:lvl1pPr>
              <a:defRPr>
                <a:solidFill>
                  <a:schemeClr val="tx2"/>
                </a:solidFill>
              </a:defRPr>
            </a:lvl1pPr>
          </a:lstStyle>
          <a:p>
            <a:fld id="{D761CFCB-C586-4B22-A298-A01C8BAD7ABC}" type="slidenum">
              <a:rPr lang="en-GB" smtClean="0"/>
              <a:pPr/>
              <a:t>‹#›</a:t>
            </a:fld>
            <a:endParaRPr lang="en-GB"/>
          </a:p>
        </p:txBody>
      </p:sp>
      <p:sp>
        <p:nvSpPr>
          <p:cNvPr id="12" name="Text Placeholder">
            <a:extLst>
              <a:ext uri="{FF2B5EF4-FFF2-40B4-BE49-F238E27FC236}">
                <a16:creationId xmlns:a16="http://schemas.microsoft.com/office/drawing/2014/main" id="{5781DE76-0124-C40A-FD28-568F91BF32B3}"/>
              </a:ext>
            </a:extLst>
          </p:cNvPr>
          <p:cNvSpPr>
            <a:spLocks noGrp="1"/>
          </p:cNvSpPr>
          <p:nvPr>
            <p:ph type="body" sz="quarter" idx="13" hasCustomPrompt="1"/>
          </p:nvPr>
        </p:nvSpPr>
        <p:spPr bwMode="gray">
          <a:xfrm>
            <a:off x="431800" y="648000"/>
            <a:ext cx="10799763" cy="216000"/>
          </a:xfrm>
          <a:noFill/>
        </p:spPr>
        <p:txBody>
          <a:bodyPr/>
          <a:lstStyle>
            <a:lvl1pPr marL="0" indent="0">
              <a:spcBef>
                <a:spcPts val="0"/>
              </a:spcBef>
              <a:buFont typeface="Arial" panose="020B0604020202020204" pitchFamily="34" charset="0"/>
              <a:buNone/>
              <a:defRPr sz="1600">
                <a:solidFill>
                  <a:schemeClr val="tx1"/>
                </a:solidFill>
                <a:latin typeface="+mj-lt"/>
              </a:defRPr>
            </a:lvl1pPr>
            <a:lvl2pPr marL="0" indent="0">
              <a:spcBef>
                <a:spcPts val="0"/>
              </a:spcBef>
              <a:buNone/>
              <a:defRPr sz="1600">
                <a:solidFill>
                  <a:schemeClr val="tx1"/>
                </a:solidFill>
                <a:latin typeface="+mj-lt"/>
              </a:defRPr>
            </a:lvl2pPr>
            <a:lvl3pPr marL="0" indent="0">
              <a:spcBef>
                <a:spcPts val="0"/>
              </a:spcBef>
              <a:buNone/>
              <a:defRPr sz="1600">
                <a:solidFill>
                  <a:schemeClr val="tx1"/>
                </a:solidFill>
                <a:latin typeface="+mj-lt"/>
              </a:defRPr>
            </a:lvl3pPr>
            <a:lvl4pPr marL="0" indent="0">
              <a:spcBef>
                <a:spcPts val="0"/>
              </a:spcBef>
              <a:buNone/>
              <a:defRPr sz="1600">
                <a:solidFill>
                  <a:schemeClr val="tx1"/>
                </a:solidFill>
                <a:latin typeface="+mj-lt"/>
              </a:defRPr>
            </a:lvl4pPr>
            <a:lvl5pPr marL="0" indent="0">
              <a:spcBef>
                <a:spcPts val="0"/>
              </a:spcBef>
              <a:buNone/>
              <a:defRPr sz="1600">
                <a:solidFill>
                  <a:schemeClr val="tx1"/>
                </a:solidFill>
                <a:latin typeface="+mj-lt"/>
              </a:defRPr>
            </a:lvl5pPr>
            <a:lvl6pPr marL="0" indent="0">
              <a:spcBef>
                <a:spcPts val="0"/>
              </a:spcBef>
              <a:buNone/>
              <a:defRPr sz="1600">
                <a:solidFill>
                  <a:schemeClr val="tx1"/>
                </a:solidFill>
                <a:latin typeface="+mj-lt"/>
              </a:defRPr>
            </a:lvl6pPr>
            <a:lvl7pPr marL="0" indent="0">
              <a:spcBef>
                <a:spcPts val="0"/>
              </a:spcBef>
              <a:buNone/>
              <a:defRPr sz="1600">
                <a:solidFill>
                  <a:schemeClr val="tx1"/>
                </a:solidFill>
                <a:latin typeface="+mj-lt"/>
              </a:defRPr>
            </a:lvl7pPr>
            <a:lvl8pPr marL="0" indent="0">
              <a:spcBef>
                <a:spcPts val="0"/>
              </a:spcBef>
              <a:buNone/>
              <a:defRPr sz="1600">
                <a:solidFill>
                  <a:schemeClr val="tx1"/>
                </a:solidFill>
                <a:latin typeface="+mj-lt"/>
              </a:defRPr>
            </a:lvl8pPr>
            <a:lvl9pPr marL="0" indent="0">
              <a:spcBef>
                <a:spcPts val="0"/>
              </a:spcBef>
              <a:buNone/>
              <a:defRPr sz="1600">
                <a:solidFill>
                  <a:schemeClr val="tx1"/>
                </a:solidFill>
                <a:latin typeface="+mj-lt"/>
              </a:defRPr>
            </a:lvl9pPr>
          </a:lstStyle>
          <a:p>
            <a:pPr lvl="0"/>
            <a:r>
              <a:rPr lang="en-GB"/>
              <a:t>&lt;Add section header&gt;</a:t>
            </a:r>
          </a:p>
        </p:txBody>
      </p:sp>
      <p:sp>
        <p:nvSpPr>
          <p:cNvPr id="6" name="Footer Placeholder"/>
          <p:cNvSpPr>
            <a:spLocks noGrp="1"/>
          </p:cNvSpPr>
          <p:nvPr>
            <p:ph type="ftr" sz="quarter" idx="11"/>
          </p:nvPr>
        </p:nvSpPr>
        <p:spPr bwMode="gray"/>
        <p:txBody>
          <a:bodyPr/>
          <a:lstStyle>
            <a:lvl1pPr>
              <a:defRPr>
                <a:solidFill>
                  <a:schemeClr val="tx2"/>
                </a:solidFill>
              </a:defRPr>
            </a:lvl1pPr>
          </a:lstStyle>
          <a:p>
            <a:r>
              <a:rPr lang="en-GB"/>
              <a:t>Cyber+ internal training | Confidential</a:t>
            </a:r>
          </a:p>
        </p:txBody>
      </p:sp>
    </p:spTree>
    <p:extLst>
      <p:ext uri="{BB962C8B-B14F-4D97-AF65-F5344CB8AC3E}">
        <p14:creationId xmlns:p14="http://schemas.microsoft.com/office/powerpoint/2010/main" val="2325075072"/>
      </p:ext>
    </p:extLst>
  </p:cSld>
  <p:clrMapOvr>
    <a:masterClrMapping/>
  </p:clrMapOvr>
  <p:extLst>
    <p:ext uri="{DCECCB84-F9BA-43D5-87BE-67443E8EF086}">
      <p15:sldGuideLst xmlns:p15="http://schemas.microsoft.com/office/powerpoint/2012/main">
        <p15:guide id="1" orient="horz" pos="1315" userDrawn="1">
          <p15:clr>
            <a:srgbClr val="A4A3A4"/>
          </p15:clr>
        </p15:guide>
        <p15:guide id="2" pos="271" userDrawn="1">
          <p15:clr>
            <a:srgbClr val="A4A3A4"/>
          </p15:clr>
        </p15:guide>
        <p15:guide id="3" orient="horz" pos="1090" userDrawn="1">
          <p15:clr>
            <a:srgbClr val="A4A3A4"/>
          </p15:clr>
        </p15:guide>
        <p15:guide id="4" orient="horz" pos="770" userDrawn="1">
          <p15:clr>
            <a:srgbClr val="A4A3A4"/>
          </p15:clr>
        </p15:guide>
        <p15:guide id="6" orient="horz" pos="4490" userDrawn="1">
          <p15:clr>
            <a:srgbClr val="A4A3A4"/>
          </p15:clr>
        </p15:guide>
        <p15:guide id="7" pos="4097" userDrawn="1">
          <p15:clr>
            <a:srgbClr val="A4A3A4"/>
          </p15:clr>
        </p15:guide>
        <p15:guide id="8" pos="4369" userDrawn="1">
          <p15:clr>
            <a:srgbClr val="A4A3A4"/>
          </p15:clr>
        </p15:guide>
        <p15:guide id="9" pos="8194" userDrawn="1">
          <p15:clr>
            <a:srgbClr val="A4A3A4"/>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hree content">
    <p:bg bwMode="gray">
      <p:bgRef idx="1001">
        <a:schemeClr val="bg1"/>
      </p:bgRef>
    </p:bg>
    <p:spTree>
      <p:nvGrpSpPr>
        <p:cNvPr id="1" name=""/>
        <p:cNvGrpSpPr/>
        <p:nvPr/>
      </p:nvGrpSpPr>
      <p:grpSpPr>
        <a:xfrm>
          <a:off x="0" y="0"/>
          <a:ext cx="0" cy="0"/>
          <a:chOff x="0" y="0"/>
          <a:chExt cx="0" cy="0"/>
        </a:xfrm>
      </p:grpSpPr>
      <p:sp>
        <p:nvSpPr>
          <p:cNvPr id="12" name="Content Placeholder 3">
            <a:extLst>
              <a:ext uri="{FF2B5EF4-FFF2-40B4-BE49-F238E27FC236}">
                <a16:creationId xmlns:a16="http://schemas.microsoft.com/office/drawing/2014/main" id="{C1505E84-B14A-EFF2-ED51-B54EA542B649}"/>
              </a:ext>
            </a:extLst>
          </p:cNvPr>
          <p:cNvSpPr>
            <a:spLocks noGrp="1"/>
          </p:cNvSpPr>
          <p:nvPr>
            <p:ph sz="quarter" idx="13"/>
          </p:nvPr>
        </p:nvSpPr>
        <p:spPr bwMode="gray">
          <a:xfrm>
            <a:off x="9102587" y="2088000"/>
            <a:ext cx="3903600" cy="50400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2"/>
          <p:cNvSpPr>
            <a:spLocks noGrp="1"/>
          </p:cNvSpPr>
          <p:nvPr>
            <p:ph sz="half" idx="2"/>
          </p:nvPr>
        </p:nvSpPr>
        <p:spPr bwMode="gray">
          <a:xfrm>
            <a:off x="4767600" y="2088000"/>
            <a:ext cx="3902988" cy="50400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3" name="Content Placeholder 1"/>
          <p:cNvSpPr>
            <a:spLocks noGrp="1"/>
          </p:cNvSpPr>
          <p:nvPr>
            <p:ph sz="half" idx="1"/>
          </p:nvPr>
        </p:nvSpPr>
        <p:spPr bwMode="gray">
          <a:xfrm>
            <a:off x="432000" y="2088000"/>
            <a:ext cx="3903600" cy="50400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 name="Title"/>
          <p:cNvSpPr>
            <a:spLocks noGrp="1"/>
          </p:cNvSpPr>
          <p:nvPr>
            <p:ph type="title" hasCustomPrompt="1"/>
          </p:nvPr>
        </p:nvSpPr>
        <p:spPr bwMode="gray">
          <a:xfrm>
            <a:off x="432000" y="1224000"/>
            <a:ext cx="12574800" cy="504000"/>
          </a:xfrm>
        </p:spPr>
        <p:txBody>
          <a:bodyPr/>
          <a:lstStyle/>
          <a:p>
            <a:r>
              <a:rPr lang="en-GB"/>
              <a:t>&lt;Add slide title&gt;</a:t>
            </a:r>
          </a:p>
        </p:txBody>
      </p:sp>
      <p:sp>
        <p:nvSpPr>
          <p:cNvPr id="7" name="Slide Number Placeholder"/>
          <p:cNvSpPr>
            <a:spLocks noGrp="1"/>
          </p:cNvSpPr>
          <p:nvPr>
            <p:ph type="sldNum" sz="quarter" idx="12"/>
          </p:nvPr>
        </p:nvSpPr>
        <p:spPr bwMode="gray"/>
        <p:txBody>
          <a:bodyPr/>
          <a:lstStyle/>
          <a:p>
            <a:fld id="{D761CFCB-C586-4B22-A298-A01C8BAD7ABC}" type="slidenum">
              <a:rPr lang="en-GB" smtClean="0"/>
              <a:t>‹#›</a:t>
            </a:fld>
            <a:endParaRPr lang="en-GB"/>
          </a:p>
        </p:txBody>
      </p:sp>
      <p:sp>
        <p:nvSpPr>
          <p:cNvPr id="13" name="Text Placeholder">
            <a:extLst>
              <a:ext uri="{FF2B5EF4-FFF2-40B4-BE49-F238E27FC236}">
                <a16:creationId xmlns:a16="http://schemas.microsoft.com/office/drawing/2014/main" id="{96BD79FE-18F5-83C8-BAB1-159ED41B60AA}"/>
              </a:ext>
            </a:extLst>
          </p:cNvPr>
          <p:cNvSpPr>
            <a:spLocks noGrp="1"/>
          </p:cNvSpPr>
          <p:nvPr>
            <p:ph type="body" sz="quarter" idx="14" hasCustomPrompt="1"/>
          </p:nvPr>
        </p:nvSpPr>
        <p:spPr bwMode="gray">
          <a:xfrm>
            <a:off x="431800" y="648000"/>
            <a:ext cx="10799763" cy="216000"/>
          </a:xfrm>
          <a:noFill/>
        </p:spPr>
        <p:txBody>
          <a:bodyPr/>
          <a:lstStyle>
            <a:lvl1pPr marL="0" indent="0">
              <a:spcBef>
                <a:spcPts val="0"/>
              </a:spcBef>
              <a:buFont typeface="Arial" panose="020B0604020202020204" pitchFamily="34" charset="0"/>
              <a:buNone/>
              <a:defRPr sz="1600">
                <a:solidFill>
                  <a:schemeClr val="tx1"/>
                </a:solidFill>
                <a:latin typeface="+mj-lt"/>
              </a:defRPr>
            </a:lvl1pPr>
            <a:lvl2pPr marL="0" indent="0">
              <a:spcBef>
                <a:spcPts val="0"/>
              </a:spcBef>
              <a:buNone/>
              <a:defRPr sz="1600">
                <a:solidFill>
                  <a:schemeClr val="tx1"/>
                </a:solidFill>
                <a:latin typeface="+mj-lt"/>
              </a:defRPr>
            </a:lvl2pPr>
            <a:lvl3pPr marL="0" indent="0">
              <a:spcBef>
                <a:spcPts val="0"/>
              </a:spcBef>
              <a:buNone/>
              <a:defRPr sz="1600">
                <a:solidFill>
                  <a:schemeClr val="tx1"/>
                </a:solidFill>
                <a:latin typeface="+mj-lt"/>
              </a:defRPr>
            </a:lvl3pPr>
            <a:lvl4pPr marL="0" indent="0">
              <a:spcBef>
                <a:spcPts val="0"/>
              </a:spcBef>
              <a:buNone/>
              <a:defRPr sz="1600">
                <a:solidFill>
                  <a:schemeClr val="tx1"/>
                </a:solidFill>
                <a:latin typeface="+mj-lt"/>
              </a:defRPr>
            </a:lvl4pPr>
            <a:lvl5pPr marL="0" indent="0">
              <a:spcBef>
                <a:spcPts val="0"/>
              </a:spcBef>
              <a:buNone/>
              <a:defRPr sz="1600">
                <a:solidFill>
                  <a:schemeClr val="tx1"/>
                </a:solidFill>
                <a:latin typeface="+mj-lt"/>
              </a:defRPr>
            </a:lvl5pPr>
            <a:lvl6pPr marL="0" indent="0">
              <a:spcBef>
                <a:spcPts val="0"/>
              </a:spcBef>
              <a:buNone/>
              <a:defRPr sz="1600">
                <a:solidFill>
                  <a:schemeClr val="tx1"/>
                </a:solidFill>
                <a:latin typeface="+mj-lt"/>
              </a:defRPr>
            </a:lvl6pPr>
            <a:lvl7pPr marL="0" indent="0">
              <a:spcBef>
                <a:spcPts val="0"/>
              </a:spcBef>
              <a:buNone/>
              <a:defRPr sz="1600">
                <a:solidFill>
                  <a:schemeClr val="tx1"/>
                </a:solidFill>
                <a:latin typeface="+mj-lt"/>
              </a:defRPr>
            </a:lvl7pPr>
            <a:lvl8pPr marL="0" indent="0">
              <a:spcBef>
                <a:spcPts val="0"/>
              </a:spcBef>
              <a:buNone/>
              <a:defRPr sz="1600">
                <a:solidFill>
                  <a:schemeClr val="tx1"/>
                </a:solidFill>
                <a:latin typeface="+mj-lt"/>
              </a:defRPr>
            </a:lvl8pPr>
            <a:lvl9pPr marL="0" indent="0">
              <a:spcBef>
                <a:spcPts val="0"/>
              </a:spcBef>
              <a:buNone/>
              <a:defRPr sz="1600">
                <a:solidFill>
                  <a:schemeClr val="tx1"/>
                </a:solidFill>
                <a:latin typeface="+mj-lt"/>
              </a:defRPr>
            </a:lvl9pPr>
          </a:lstStyle>
          <a:p>
            <a:pPr lvl="0"/>
            <a:r>
              <a:rPr lang="en-GB"/>
              <a:t>&lt;Add section header&gt;</a:t>
            </a:r>
          </a:p>
        </p:txBody>
      </p:sp>
      <p:sp>
        <p:nvSpPr>
          <p:cNvPr id="6" name="Footer Placeholder"/>
          <p:cNvSpPr>
            <a:spLocks noGrp="1"/>
          </p:cNvSpPr>
          <p:nvPr>
            <p:ph type="ftr" sz="quarter" idx="11"/>
          </p:nvPr>
        </p:nvSpPr>
        <p:spPr bwMode="gray"/>
        <p:txBody>
          <a:bodyPr/>
          <a:lstStyle/>
          <a:p>
            <a:r>
              <a:rPr lang="en-GB"/>
              <a:t>Cyber+ internal training | Confidential</a:t>
            </a:r>
          </a:p>
        </p:txBody>
      </p:sp>
    </p:spTree>
    <p:extLst>
      <p:ext uri="{BB962C8B-B14F-4D97-AF65-F5344CB8AC3E}">
        <p14:creationId xmlns:p14="http://schemas.microsoft.com/office/powerpoint/2010/main" val="2547705950"/>
      </p:ext>
    </p:extLst>
  </p:cSld>
  <p:clrMapOvr>
    <a:masterClrMapping/>
  </p:clrMapOvr>
  <p:extLst>
    <p:ext uri="{DCECCB84-F9BA-43D5-87BE-67443E8EF086}">
      <p15:sldGuideLst xmlns:p15="http://schemas.microsoft.com/office/powerpoint/2012/main">
        <p15:guide id="1" orient="horz" pos="1315" userDrawn="1">
          <p15:clr>
            <a:srgbClr val="A4A3A4"/>
          </p15:clr>
        </p15:guide>
        <p15:guide id="2" pos="271" userDrawn="1">
          <p15:clr>
            <a:srgbClr val="A4A3A4"/>
          </p15:clr>
        </p15:guide>
        <p15:guide id="3" orient="horz" pos="771" userDrawn="1">
          <p15:clr>
            <a:srgbClr val="A4A3A4"/>
          </p15:clr>
        </p15:guide>
        <p15:guide id="4" orient="horz" pos="1091" userDrawn="1">
          <p15:clr>
            <a:srgbClr val="A4A3A4"/>
          </p15:clr>
        </p15:guide>
        <p15:guide id="5" orient="horz" pos="4490" userDrawn="1">
          <p15:clr>
            <a:srgbClr val="A4A3A4"/>
          </p15:clr>
        </p15:guide>
        <p15:guide id="6" pos="2731" userDrawn="1">
          <p15:clr>
            <a:srgbClr val="A4A3A4"/>
          </p15:clr>
        </p15:guide>
        <p15:guide id="7" pos="3002" userDrawn="1">
          <p15:clr>
            <a:srgbClr val="A4A3A4"/>
          </p15:clr>
        </p15:guide>
        <p15:guide id="8" pos="5462" userDrawn="1">
          <p15:clr>
            <a:srgbClr val="A4A3A4"/>
          </p15:clr>
        </p15:guide>
        <p15:guide id="9" pos="5734" userDrawn="1">
          <p15:clr>
            <a:srgbClr val="A4A3A4"/>
          </p15:clr>
        </p15:guide>
        <p15:guide id="10" pos="8194" userDrawn="1">
          <p15:clr>
            <a:srgbClr val="A4A3A4"/>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four content">
    <p:bg bwMode="gray">
      <p:bgRef idx="1001">
        <a:schemeClr val="bg1"/>
      </p:bgRef>
    </p:bg>
    <p:spTree>
      <p:nvGrpSpPr>
        <p:cNvPr id="1" name=""/>
        <p:cNvGrpSpPr/>
        <p:nvPr/>
      </p:nvGrpSpPr>
      <p:grpSpPr>
        <a:xfrm>
          <a:off x="0" y="0"/>
          <a:ext cx="0" cy="0"/>
          <a:chOff x="0" y="0"/>
          <a:chExt cx="0" cy="0"/>
        </a:xfrm>
      </p:grpSpPr>
      <p:sp>
        <p:nvSpPr>
          <p:cNvPr id="14" name="Content Placeholder 4">
            <a:extLst>
              <a:ext uri="{FF2B5EF4-FFF2-40B4-BE49-F238E27FC236}">
                <a16:creationId xmlns:a16="http://schemas.microsoft.com/office/drawing/2014/main" id="{2B0B8E9D-EF2B-34D5-49CB-5D8CBF86E67D}"/>
              </a:ext>
            </a:extLst>
          </p:cNvPr>
          <p:cNvSpPr>
            <a:spLocks noGrp="1"/>
          </p:cNvSpPr>
          <p:nvPr>
            <p:ph sz="quarter" idx="14"/>
          </p:nvPr>
        </p:nvSpPr>
        <p:spPr bwMode="gray">
          <a:xfrm>
            <a:off x="10185255" y="2088000"/>
            <a:ext cx="2821133" cy="50400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2" name="Content Placeholder 3">
            <a:extLst>
              <a:ext uri="{FF2B5EF4-FFF2-40B4-BE49-F238E27FC236}">
                <a16:creationId xmlns:a16="http://schemas.microsoft.com/office/drawing/2014/main" id="{C1505E84-B14A-EFF2-ED51-B54EA542B649}"/>
              </a:ext>
            </a:extLst>
          </p:cNvPr>
          <p:cNvSpPr>
            <a:spLocks noGrp="1"/>
          </p:cNvSpPr>
          <p:nvPr>
            <p:ph sz="quarter" idx="13"/>
          </p:nvPr>
        </p:nvSpPr>
        <p:spPr bwMode="gray">
          <a:xfrm>
            <a:off x="6934785" y="2088000"/>
            <a:ext cx="2819085" cy="50400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2"/>
          <p:cNvSpPr>
            <a:spLocks noGrp="1"/>
          </p:cNvSpPr>
          <p:nvPr>
            <p:ph sz="half" idx="2"/>
          </p:nvPr>
        </p:nvSpPr>
        <p:spPr bwMode="gray">
          <a:xfrm>
            <a:off x="3683700" y="2088000"/>
            <a:ext cx="2819085" cy="50400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3" name="Content Placeholder 1"/>
          <p:cNvSpPr>
            <a:spLocks noGrp="1"/>
          </p:cNvSpPr>
          <p:nvPr>
            <p:ph sz="half" idx="1"/>
          </p:nvPr>
        </p:nvSpPr>
        <p:spPr bwMode="gray">
          <a:xfrm>
            <a:off x="432000" y="2088000"/>
            <a:ext cx="2819085" cy="50400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 name="Title"/>
          <p:cNvSpPr>
            <a:spLocks noGrp="1"/>
          </p:cNvSpPr>
          <p:nvPr>
            <p:ph type="title" hasCustomPrompt="1"/>
          </p:nvPr>
        </p:nvSpPr>
        <p:spPr bwMode="gray">
          <a:xfrm>
            <a:off x="432000" y="1224000"/>
            <a:ext cx="12574800" cy="504000"/>
          </a:xfrm>
        </p:spPr>
        <p:txBody>
          <a:bodyPr/>
          <a:lstStyle/>
          <a:p>
            <a:r>
              <a:rPr lang="en-GB"/>
              <a:t>&lt;Add slide title&gt;</a:t>
            </a:r>
          </a:p>
        </p:txBody>
      </p:sp>
      <p:sp>
        <p:nvSpPr>
          <p:cNvPr id="7" name="Slide Number Placeholder"/>
          <p:cNvSpPr>
            <a:spLocks noGrp="1"/>
          </p:cNvSpPr>
          <p:nvPr>
            <p:ph type="sldNum" sz="quarter" idx="12"/>
          </p:nvPr>
        </p:nvSpPr>
        <p:spPr bwMode="gray"/>
        <p:txBody>
          <a:bodyPr/>
          <a:lstStyle/>
          <a:p>
            <a:fld id="{D761CFCB-C586-4B22-A298-A01C8BAD7ABC}" type="slidenum">
              <a:rPr lang="en-GB" smtClean="0"/>
              <a:t>‹#›</a:t>
            </a:fld>
            <a:endParaRPr lang="en-GB"/>
          </a:p>
        </p:txBody>
      </p:sp>
      <p:sp>
        <p:nvSpPr>
          <p:cNvPr id="15" name="Text Placeholder">
            <a:extLst>
              <a:ext uri="{FF2B5EF4-FFF2-40B4-BE49-F238E27FC236}">
                <a16:creationId xmlns:a16="http://schemas.microsoft.com/office/drawing/2014/main" id="{0027D2E1-561F-3ACE-7AD9-72E586F17DA2}"/>
              </a:ext>
            </a:extLst>
          </p:cNvPr>
          <p:cNvSpPr>
            <a:spLocks noGrp="1"/>
          </p:cNvSpPr>
          <p:nvPr>
            <p:ph type="body" sz="quarter" idx="15" hasCustomPrompt="1"/>
          </p:nvPr>
        </p:nvSpPr>
        <p:spPr bwMode="gray">
          <a:xfrm>
            <a:off x="431800" y="648000"/>
            <a:ext cx="10799763" cy="216000"/>
          </a:xfrm>
          <a:noFill/>
        </p:spPr>
        <p:txBody>
          <a:bodyPr/>
          <a:lstStyle>
            <a:lvl1pPr marL="0" indent="0">
              <a:spcBef>
                <a:spcPts val="0"/>
              </a:spcBef>
              <a:buFont typeface="Arial" panose="020B0604020202020204" pitchFamily="34" charset="0"/>
              <a:buNone/>
              <a:defRPr sz="1600">
                <a:solidFill>
                  <a:schemeClr val="tx1"/>
                </a:solidFill>
                <a:latin typeface="+mj-lt"/>
              </a:defRPr>
            </a:lvl1pPr>
            <a:lvl2pPr marL="0" indent="0">
              <a:spcBef>
                <a:spcPts val="0"/>
              </a:spcBef>
              <a:buNone/>
              <a:defRPr sz="1600">
                <a:solidFill>
                  <a:schemeClr val="tx1"/>
                </a:solidFill>
                <a:latin typeface="+mj-lt"/>
              </a:defRPr>
            </a:lvl2pPr>
            <a:lvl3pPr marL="0" indent="0">
              <a:spcBef>
                <a:spcPts val="0"/>
              </a:spcBef>
              <a:buNone/>
              <a:defRPr sz="1600">
                <a:solidFill>
                  <a:schemeClr val="tx1"/>
                </a:solidFill>
                <a:latin typeface="+mj-lt"/>
              </a:defRPr>
            </a:lvl3pPr>
            <a:lvl4pPr marL="0" indent="0">
              <a:spcBef>
                <a:spcPts val="0"/>
              </a:spcBef>
              <a:buNone/>
              <a:defRPr sz="1600">
                <a:solidFill>
                  <a:schemeClr val="tx1"/>
                </a:solidFill>
                <a:latin typeface="+mj-lt"/>
              </a:defRPr>
            </a:lvl4pPr>
            <a:lvl5pPr marL="0" indent="0">
              <a:spcBef>
                <a:spcPts val="0"/>
              </a:spcBef>
              <a:buNone/>
              <a:defRPr sz="1600">
                <a:solidFill>
                  <a:schemeClr val="tx1"/>
                </a:solidFill>
                <a:latin typeface="+mj-lt"/>
              </a:defRPr>
            </a:lvl5pPr>
            <a:lvl6pPr marL="0" indent="0">
              <a:spcBef>
                <a:spcPts val="0"/>
              </a:spcBef>
              <a:buNone/>
              <a:defRPr sz="1600">
                <a:solidFill>
                  <a:schemeClr val="tx1"/>
                </a:solidFill>
                <a:latin typeface="+mj-lt"/>
              </a:defRPr>
            </a:lvl6pPr>
            <a:lvl7pPr marL="0" indent="0">
              <a:spcBef>
                <a:spcPts val="0"/>
              </a:spcBef>
              <a:buNone/>
              <a:defRPr sz="1600">
                <a:solidFill>
                  <a:schemeClr val="tx1"/>
                </a:solidFill>
                <a:latin typeface="+mj-lt"/>
              </a:defRPr>
            </a:lvl7pPr>
            <a:lvl8pPr marL="0" indent="0">
              <a:spcBef>
                <a:spcPts val="0"/>
              </a:spcBef>
              <a:buNone/>
              <a:defRPr sz="1600">
                <a:solidFill>
                  <a:schemeClr val="tx1"/>
                </a:solidFill>
                <a:latin typeface="+mj-lt"/>
              </a:defRPr>
            </a:lvl8pPr>
            <a:lvl9pPr marL="0" indent="0">
              <a:spcBef>
                <a:spcPts val="0"/>
              </a:spcBef>
              <a:buNone/>
              <a:defRPr sz="1600">
                <a:solidFill>
                  <a:schemeClr val="tx1"/>
                </a:solidFill>
                <a:latin typeface="+mj-lt"/>
              </a:defRPr>
            </a:lvl9pPr>
          </a:lstStyle>
          <a:p>
            <a:pPr lvl="0"/>
            <a:r>
              <a:rPr lang="en-GB"/>
              <a:t>&lt;Add section header&gt;</a:t>
            </a:r>
          </a:p>
        </p:txBody>
      </p:sp>
      <p:sp>
        <p:nvSpPr>
          <p:cNvPr id="6" name="Footer Placeholder"/>
          <p:cNvSpPr>
            <a:spLocks noGrp="1"/>
          </p:cNvSpPr>
          <p:nvPr>
            <p:ph type="ftr" sz="quarter" idx="11"/>
          </p:nvPr>
        </p:nvSpPr>
        <p:spPr bwMode="gray"/>
        <p:txBody>
          <a:bodyPr/>
          <a:lstStyle/>
          <a:p>
            <a:r>
              <a:rPr lang="en-GB"/>
              <a:t>Cyber+ internal training | Confidential</a:t>
            </a:r>
          </a:p>
        </p:txBody>
      </p:sp>
    </p:spTree>
    <p:extLst>
      <p:ext uri="{BB962C8B-B14F-4D97-AF65-F5344CB8AC3E}">
        <p14:creationId xmlns:p14="http://schemas.microsoft.com/office/powerpoint/2010/main" val="257977007"/>
      </p:ext>
    </p:extLst>
  </p:cSld>
  <p:clrMapOvr>
    <a:masterClrMapping/>
  </p:clrMapOvr>
  <p:extLst>
    <p:ext uri="{DCECCB84-F9BA-43D5-87BE-67443E8EF086}">
      <p15:sldGuideLst xmlns:p15="http://schemas.microsoft.com/office/powerpoint/2012/main">
        <p15:guide id="1" orient="horz" pos="1315" userDrawn="1">
          <p15:clr>
            <a:srgbClr val="A4A3A4"/>
          </p15:clr>
        </p15:guide>
        <p15:guide id="2" pos="2320" userDrawn="1">
          <p15:clr>
            <a:srgbClr val="A4A3A4"/>
          </p15:clr>
        </p15:guide>
        <p15:guide id="3" orient="horz" pos="4490" userDrawn="1">
          <p15:clr>
            <a:srgbClr val="A4A3A4"/>
          </p15:clr>
        </p15:guide>
        <p15:guide id="4" orient="horz" pos="771" userDrawn="1">
          <p15:clr>
            <a:srgbClr val="A4A3A4"/>
          </p15:clr>
        </p15:guide>
        <p15:guide id="5" orient="horz" pos="1091" userDrawn="1">
          <p15:clr>
            <a:srgbClr val="A4A3A4"/>
          </p15:clr>
        </p15:guide>
        <p15:guide id="6" pos="4368" userDrawn="1">
          <p15:clr>
            <a:srgbClr val="A4A3A4"/>
          </p15:clr>
        </p15:guide>
        <p15:guide id="7" pos="6145" userDrawn="1">
          <p15:clr>
            <a:srgbClr val="A4A3A4"/>
          </p15:clr>
        </p15:guide>
        <p15:guide id="8" pos="6415" userDrawn="1">
          <p15:clr>
            <a:srgbClr val="A4A3A4"/>
          </p15:clr>
        </p15:guide>
        <p15:guide id="9" pos="8194" userDrawn="1">
          <p15:clr>
            <a:srgbClr val="A4A3A4"/>
          </p15:clr>
        </p15:guide>
        <p15:guide id="10" pos="4097" userDrawn="1">
          <p15:clr>
            <a:srgbClr val="A4A3A4"/>
          </p15:clr>
        </p15:guide>
        <p15:guide id="11" pos="2048" userDrawn="1">
          <p15:clr>
            <a:srgbClr val="A4A3A4"/>
          </p15:clr>
        </p15:guide>
        <p15:guide id="12" pos="271" userDrawn="1">
          <p15:clr>
            <a:srgbClr val="A4A3A4"/>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nk with title">
    <p:bg bwMode="gray">
      <p:bgRef idx="1001">
        <a:schemeClr val="bg1"/>
      </p:bgRef>
    </p:bg>
    <p:spTree>
      <p:nvGrpSpPr>
        <p:cNvPr id="1" name=""/>
        <p:cNvGrpSpPr/>
        <p:nvPr/>
      </p:nvGrpSpPr>
      <p:grpSpPr>
        <a:xfrm>
          <a:off x="0" y="0"/>
          <a:ext cx="0" cy="0"/>
          <a:chOff x="0" y="0"/>
          <a:chExt cx="0" cy="0"/>
        </a:xfrm>
      </p:grpSpPr>
      <p:sp>
        <p:nvSpPr>
          <p:cNvPr id="2" name="Title"/>
          <p:cNvSpPr>
            <a:spLocks noGrp="1"/>
          </p:cNvSpPr>
          <p:nvPr>
            <p:ph type="title" hasCustomPrompt="1"/>
          </p:nvPr>
        </p:nvSpPr>
        <p:spPr bwMode="gray"/>
        <p:txBody>
          <a:bodyPr/>
          <a:lstStyle/>
          <a:p>
            <a:r>
              <a:rPr lang="en-GB"/>
              <a:t>&lt;Add slide title&gt;</a:t>
            </a:r>
          </a:p>
        </p:txBody>
      </p:sp>
      <p:sp>
        <p:nvSpPr>
          <p:cNvPr id="5" name="Slide Number Placeholder"/>
          <p:cNvSpPr>
            <a:spLocks noGrp="1"/>
          </p:cNvSpPr>
          <p:nvPr>
            <p:ph type="sldNum" sz="quarter" idx="12"/>
          </p:nvPr>
        </p:nvSpPr>
        <p:spPr bwMode="gray"/>
        <p:txBody>
          <a:bodyPr/>
          <a:lstStyle/>
          <a:p>
            <a:fld id="{D761CFCB-C586-4B22-A298-A01C8BAD7ABC}" type="slidenum">
              <a:rPr lang="en-GB" smtClean="0"/>
              <a:t>‹#›</a:t>
            </a:fld>
            <a:endParaRPr lang="en-GB"/>
          </a:p>
        </p:txBody>
      </p:sp>
      <p:sp>
        <p:nvSpPr>
          <p:cNvPr id="6" name="Text Placeholder">
            <a:extLst>
              <a:ext uri="{FF2B5EF4-FFF2-40B4-BE49-F238E27FC236}">
                <a16:creationId xmlns:a16="http://schemas.microsoft.com/office/drawing/2014/main" id="{2DAF5C1F-D3F2-6316-AF14-5691B6E13771}"/>
              </a:ext>
            </a:extLst>
          </p:cNvPr>
          <p:cNvSpPr>
            <a:spLocks noGrp="1"/>
          </p:cNvSpPr>
          <p:nvPr>
            <p:ph type="body" sz="quarter" idx="14" hasCustomPrompt="1"/>
          </p:nvPr>
        </p:nvSpPr>
        <p:spPr bwMode="gray">
          <a:xfrm>
            <a:off x="431800" y="648000"/>
            <a:ext cx="10799763" cy="216000"/>
          </a:xfrm>
          <a:noFill/>
        </p:spPr>
        <p:txBody>
          <a:bodyPr/>
          <a:lstStyle>
            <a:lvl1pPr marL="0" indent="0">
              <a:spcBef>
                <a:spcPts val="0"/>
              </a:spcBef>
              <a:buFont typeface="Arial" panose="020B0604020202020204" pitchFamily="34" charset="0"/>
              <a:buNone/>
              <a:defRPr sz="1600">
                <a:solidFill>
                  <a:schemeClr val="tx1"/>
                </a:solidFill>
                <a:latin typeface="+mj-lt"/>
              </a:defRPr>
            </a:lvl1pPr>
            <a:lvl2pPr marL="0" indent="0">
              <a:spcBef>
                <a:spcPts val="0"/>
              </a:spcBef>
              <a:buNone/>
              <a:defRPr sz="1600">
                <a:solidFill>
                  <a:schemeClr val="tx1"/>
                </a:solidFill>
                <a:latin typeface="+mj-lt"/>
              </a:defRPr>
            </a:lvl2pPr>
            <a:lvl3pPr marL="0" indent="0">
              <a:spcBef>
                <a:spcPts val="0"/>
              </a:spcBef>
              <a:buNone/>
              <a:defRPr sz="1600">
                <a:solidFill>
                  <a:schemeClr val="tx1"/>
                </a:solidFill>
                <a:latin typeface="+mj-lt"/>
              </a:defRPr>
            </a:lvl3pPr>
            <a:lvl4pPr marL="0" indent="0">
              <a:spcBef>
                <a:spcPts val="0"/>
              </a:spcBef>
              <a:buNone/>
              <a:defRPr sz="1600">
                <a:solidFill>
                  <a:schemeClr val="tx1"/>
                </a:solidFill>
                <a:latin typeface="+mj-lt"/>
              </a:defRPr>
            </a:lvl4pPr>
            <a:lvl5pPr marL="0" indent="0">
              <a:spcBef>
                <a:spcPts val="0"/>
              </a:spcBef>
              <a:buNone/>
              <a:defRPr sz="1600">
                <a:solidFill>
                  <a:schemeClr val="tx1"/>
                </a:solidFill>
                <a:latin typeface="+mj-lt"/>
              </a:defRPr>
            </a:lvl5pPr>
            <a:lvl6pPr marL="0" indent="0">
              <a:spcBef>
                <a:spcPts val="0"/>
              </a:spcBef>
              <a:buNone/>
              <a:defRPr sz="1600">
                <a:solidFill>
                  <a:schemeClr val="tx1"/>
                </a:solidFill>
                <a:latin typeface="+mj-lt"/>
              </a:defRPr>
            </a:lvl6pPr>
            <a:lvl7pPr marL="0" indent="0">
              <a:spcBef>
                <a:spcPts val="0"/>
              </a:spcBef>
              <a:buNone/>
              <a:defRPr sz="1600">
                <a:solidFill>
                  <a:schemeClr val="tx1"/>
                </a:solidFill>
                <a:latin typeface="+mj-lt"/>
              </a:defRPr>
            </a:lvl7pPr>
            <a:lvl8pPr marL="0" indent="0">
              <a:spcBef>
                <a:spcPts val="0"/>
              </a:spcBef>
              <a:buNone/>
              <a:defRPr sz="1600">
                <a:solidFill>
                  <a:schemeClr val="tx1"/>
                </a:solidFill>
                <a:latin typeface="+mj-lt"/>
              </a:defRPr>
            </a:lvl8pPr>
            <a:lvl9pPr marL="0" indent="0">
              <a:spcBef>
                <a:spcPts val="0"/>
              </a:spcBef>
              <a:buNone/>
              <a:defRPr sz="1600">
                <a:solidFill>
                  <a:schemeClr val="tx1"/>
                </a:solidFill>
                <a:latin typeface="+mj-lt"/>
              </a:defRPr>
            </a:lvl9pPr>
          </a:lstStyle>
          <a:p>
            <a:pPr lvl="0"/>
            <a:r>
              <a:rPr lang="en-GB"/>
              <a:t>&lt;Add section header&gt;</a:t>
            </a:r>
          </a:p>
        </p:txBody>
      </p:sp>
      <p:sp>
        <p:nvSpPr>
          <p:cNvPr id="4" name="Footer Placeholder"/>
          <p:cNvSpPr>
            <a:spLocks noGrp="1"/>
          </p:cNvSpPr>
          <p:nvPr>
            <p:ph type="ftr" sz="quarter" idx="11"/>
          </p:nvPr>
        </p:nvSpPr>
        <p:spPr bwMode="gray"/>
        <p:txBody>
          <a:bodyPr/>
          <a:lstStyle/>
          <a:p>
            <a:r>
              <a:rPr lang="en-GB"/>
              <a:t>Cyber+ internal training | Confidential</a:t>
            </a:r>
          </a:p>
        </p:txBody>
      </p:sp>
    </p:spTree>
    <p:extLst>
      <p:ext uri="{BB962C8B-B14F-4D97-AF65-F5344CB8AC3E}">
        <p14:creationId xmlns:p14="http://schemas.microsoft.com/office/powerpoint/2010/main" val="3464742165"/>
      </p:ext>
    </p:extLst>
  </p:cSld>
  <p:clrMapOvr>
    <a:masterClrMapping/>
  </p:clrMapOvr>
  <p:extLst>
    <p:ext uri="{DCECCB84-F9BA-43D5-87BE-67443E8EF086}">
      <p15:sldGuideLst xmlns:p15="http://schemas.microsoft.com/office/powerpoint/2012/main">
        <p15:guide id="1" orient="horz" pos="771" userDrawn="1">
          <p15:clr>
            <a:srgbClr val="A4A3A4"/>
          </p15:clr>
        </p15:guide>
        <p15:guide id="3" orient="horz" pos="1091" userDrawn="1">
          <p15:clr>
            <a:srgbClr val="A4A3A4"/>
          </p15:clr>
        </p15:guide>
        <p15:guide id="4" orient="horz" pos="1315" userDrawn="1">
          <p15:clr>
            <a:srgbClr val="A4A3A4"/>
          </p15:clr>
        </p15:guide>
        <p15:guide id="5" orient="horz" pos="4490" userDrawn="1">
          <p15:clr>
            <a:srgbClr val="A4A3A4"/>
          </p15:clr>
        </p15:guide>
        <p15:guide id="6" pos="271" userDrawn="1">
          <p15:clr>
            <a:srgbClr val="A4A3A4"/>
          </p15:clr>
        </p15:guide>
        <p15:guide id="7" pos="8194" userDrawn="1">
          <p15:clr>
            <a:srgbClr val="A4A3A4"/>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one content (Rosewood)">
    <p:bg bwMode="gray">
      <p:bgRef idx="1001">
        <a:schemeClr val="bg1"/>
      </p:bgRef>
    </p:bg>
    <p:spTree>
      <p:nvGrpSpPr>
        <p:cNvPr id="1" name=""/>
        <p:cNvGrpSpPr/>
        <p:nvPr/>
      </p:nvGrpSpPr>
      <p:grpSpPr>
        <a:xfrm>
          <a:off x="0" y="0"/>
          <a:ext cx="0" cy="0"/>
          <a:chOff x="0" y="0"/>
          <a:chExt cx="0" cy="0"/>
        </a:xfrm>
      </p:grpSpPr>
      <p:sp>
        <p:nvSpPr>
          <p:cNvPr id="2" name="SHP_Background">
            <a:extLst>
              <a:ext uri="{FF2B5EF4-FFF2-40B4-BE49-F238E27FC236}">
                <a16:creationId xmlns:a16="http://schemas.microsoft.com/office/drawing/2014/main" id="{D37AB90B-4AC4-98D9-23B4-0CF0F4E6AA8D}"/>
              </a:ext>
            </a:extLst>
          </p:cNvPr>
          <p:cNvSpPr/>
          <p:nvPr userDrawn="1"/>
        </p:nvSpPr>
        <p:spPr bwMode="gray">
          <a:xfrm>
            <a:off x="0" y="-1"/>
            <a:ext cx="13432687" cy="7559675"/>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 name="Content Placeholder 1"/>
          <p:cNvSpPr>
            <a:spLocks noGrp="1"/>
          </p:cNvSpPr>
          <p:nvPr>
            <p:ph idx="1"/>
          </p:nvPr>
        </p:nvSpPr>
        <p:spPr bwMode="gray"/>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1" name="Title">
            <a:extLst>
              <a:ext uri="{FF2B5EF4-FFF2-40B4-BE49-F238E27FC236}">
                <a16:creationId xmlns:a16="http://schemas.microsoft.com/office/drawing/2014/main" id="{50C7C92B-9C31-8EDA-3CB6-FEFE7D80AB3C}"/>
              </a:ext>
            </a:extLst>
          </p:cNvPr>
          <p:cNvSpPr>
            <a:spLocks noGrp="1"/>
          </p:cNvSpPr>
          <p:nvPr>
            <p:ph type="title" hasCustomPrompt="1"/>
          </p:nvPr>
        </p:nvSpPr>
        <p:spPr bwMode="gray"/>
        <p:txBody>
          <a:bodyPr/>
          <a:lstStyle>
            <a:lvl1pPr>
              <a:defRPr>
                <a:solidFill>
                  <a:schemeClr val="tx1"/>
                </a:solidFill>
              </a:defRPr>
            </a:lvl1pPr>
          </a:lstStyle>
          <a:p>
            <a:r>
              <a:rPr lang="en-GB" noProof="0"/>
              <a:t>&lt;Add slide title&gt;</a:t>
            </a:r>
          </a:p>
        </p:txBody>
      </p:sp>
      <p:cxnSp>
        <p:nvCxnSpPr>
          <p:cNvPr id="4" name="SHP_Line">
            <a:extLst>
              <a:ext uri="{FF2B5EF4-FFF2-40B4-BE49-F238E27FC236}">
                <a16:creationId xmlns:a16="http://schemas.microsoft.com/office/drawing/2014/main" id="{EF8D48BF-4218-7EA4-147F-76B437204DCF}"/>
              </a:ext>
            </a:extLst>
          </p:cNvPr>
          <p:cNvCxnSpPr/>
          <p:nvPr userDrawn="1"/>
        </p:nvCxnSpPr>
        <p:spPr bwMode="gray">
          <a:xfrm flipH="1">
            <a:off x="431800" y="1044000"/>
            <a:ext cx="12575000" cy="0"/>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sp>
        <p:nvSpPr>
          <p:cNvPr id="6" name="Slide Number Placeholder"/>
          <p:cNvSpPr>
            <a:spLocks noGrp="1"/>
          </p:cNvSpPr>
          <p:nvPr>
            <p:ph type="sldNum" sz="quarter" idx="12"/>
          </p:nvPr>
        </p:nvSpPr>
        <p:spPr bwMode="gray"/>
        <p:txBody>
          <a:bodyPr/>
          <a:lstStyle>
            <a:lvl1pPr>
              <a:defRPr>
                <a:solidFill>
                  <a:schemeClr val="accent1"/>
                </a:solidFill>
              </a:defRPr>
            </a:lvl1pPr>
          </a:lstStyle>
          <a:p>
            <a:fld id="{D761CFCB-C586-4B22-A298-A01C8BAD7ABC}" type="slidenum">
              <a:rPr lang="en-GB" noProof="0" smtClean="0"/>
              <a:pPr/>
              <a:t>‹#›</a:t>
            </a:fld>
            <a:endParaRPr lang="en-GB" noProof="0"/>
          </a:p>
        </p:txBody>
      </p:sp>
      <p:sp>
        <p:nvSpPr>
          <p:cNvPr id="8" name="Text Placeholder">
            <a:extLst>
              <a:ext uri="{FF2B5EF4-FFF2-40B4-BE49-F238E27FC236}">
                <a16:creationId xmlns:a16="http://schemas.microsoft.com/office/drawing/2014/main" id="{038D9A40-44F2-FCC0-3D54-33ABF4EFEC5C}"/>
              </a:ext>
            </a:extLst>
          </p:cNvPr>
          <p:cNvSpPr>
            <a:spLocks noGrp="1"/>
          </p:cNvSpPr>
          <p:nvPr>
            <p:ph type="body" sz="quarter" idx="13" hasCustomPrompt="1"/>
          </p:nvPr>
        </p:nvSpPr>
        <p:spPr bwMode="gray">
          <a:xfrm>
            <a:off x="431800" y="648000"/>
            <a:ext cx="10799763" cy="216000"/>
          </a:xfrm>
          <a:noFill/>
        </p:spPr>
        <p:txBody>
          <a:bodyPr/>
          <a:lstStyle>
            <a:lvl1pPr marL="0" indent="0">
              <a:spcBef>
                <a:spcPts val="0"/>
              </a:spcBef>
              <a:buFont typeface="Arial" panose="020B0604020202020204" pitchFamily="34" charset="0"/>
              <a:buNone/>
              <a:defRPr sz="1600">
                <a:solidFill>
                  <a:schemeClr val="tx1"/>
                </a:solidFill>
                <a:latin typeface="+mj-lt"/>
              </a:defRPr>
            </a:lvl1pPr>
            <a:lvl2pPr marL="0" indent="0">
              <a:spcBef>
                <a:spcPts val="0"/>
              </a:spcBef>
              <a:buNone/>
              <a:defRPr sz="1600">
                <a:solidFill>
                  <a:schemeClr val="tx1"/>
                </a:solidFill>
                <a:latin typeface="+mj-lt"/>
              </a:defRPr>
            </a:lvl2pPr>
            <a:lvl3pPr marL="0" indent="0">
              <a:spcBef>
                <a:spcPts val="0"/>
              </a:spcBef>
              <a:buNone/>
              <a:defRPr sz="1600">
                <a:solidFill>
                  <a:schemeClr val="tx1"/>
                </a:solidFill>
                <a:latin typeface="+mj-lt"/>
              </a:defRPr>
            </a:lvl3pPr>
            <a:lvl4pPr marL="0" indent="0">
              <a:spcBef>
                <a:spcPts val="0"/>
              </a:spcBef>
              <a:buNone/>
              <a:defRPr sz="1600">
                <a:solidFill>
                  <a:schemeClr val="tx1"/>
                </a:solidFill>
                <a:latin typeface="+mj-lt"/>
              </a:defRPr>
            </a:lvl4pPr>
            <a:lvl5pPr marL="0" indent="0">
              <a:spcBef>
                <a:spcPts val="0"/>
              </a:spcBef>
              <a:buNone/>
              <a:defRPr sz="1600">
                <a:solidFill>
                  <a:schemeClr val="tx1"/>
                </a:solidFill>
                <a:latin typeface="+mj-lt"/>
              </a:defRPr>
            </a:lvl5pPr>
            <a:lvl6pPr marL="0" indent="0">
              <a:spcBef>
                <a:spcPts val="0"/>
              </a:spcBef>
              <a:buNone/>
              <a:defRPr sz="1600">
                <a:solidFill>
                  <a:schemeClr val="tx1"/>
                </a:solidFill>
                <a:latin typeface="+mj-lt"/>
              </a:defRPr>
            </a:lvl6pPr>
            <a:lvl7pPr marL="0" indent="0">
              <a:spcBef>
                <a:spcPts val="0"/>
              </a:spcBef>
              <a:buNone/>
              <a:defRPr sz="1600">
                <a:solidFill>
                  <a:schemeClr val="tx1"/>
                </a:solidFill>
                <a:latin typeface="+mj-lt"/>
              </a:defRPr>
            </a:lvl7pPr>
            <a:lvl8pPr marL="0" indent="0">
              <a:spcBef>
                <a:spcPts val="0"/>
              </a:spcBef>
              <a:buNone/>
              <a:defRPr sz="1600">
                <a:solidFill>
                  <a:schemeClr val="tx1"/>
                </a:solidFill>
                <a:latin typeface="+mj-lt"/>
              </a:defRPr>
            </a:lvl8pPr>
            <a:lvl9pPr marL="0" indent="0">
              <a:spcBef>
                <a:spcPts val="0"/>
              </a:spcBef>
              <a:buNone/>
              <a:defRPr sz="1600">
                <a:solidFill>
                  <a:schemeClr val="tx1"/>
                </a:solidFill>
                <a:latin typeface="+mj-lt"/>
              </a:defRPr>
            </a:lvl9pPr>
          </a:lstStyle>
          <a:p>
            <a:pPr lvl="0"/>
            <a:r>
              <a:rPr lang="en-GB" noProof="0"/>
              <a:t>&lt;Add section header&gt;</a:t>
            </a:r>
          </a:p>
        </p:txBody>
      </p:sp>
      <p:sp>
        <p:nvSpPr>
          <p:cNvPr id="5" name="Footer Placeholder"/>
          <p:cNvSpPr>
            <a:spLocks noGrp="1"/>
          </p:cNvSpPr>
          <p:nvPr>
            <p:ph type="ftr" sz="quarter" idx="11"/>
          </p:nvPr>
        </p:nvSpPr>
        <p:spPr bwMode="gray"/>
        <p:txBody>
          <a:bodyPr/>
          <a:lstStyle>
            <a:lvl1pPr>
              <a:defRPr>
                <a:solidFill>
                  <a:schemeClr val="accent1"/>
                </a:solidFill>
              </a:defRPr>
            </a:lvl1pPr>
          </a:lstStyle>
          <a:p>
            <a:r>
              <a:rPr lang="en-GB" noProof="0"/>
              <a:t>Cyber+ internal training | Confidential</a:t>
            </a:r>
          </a:p>
        </p:txBody>
      </p:sp>
    </p:spTree>
    <p:extLst>
      <p:ext uri="{BB962C8B-B14F-4D97-AF65-F5344CB8AC3E}">
        <p14:creationId xmlns:p14="http://schemas.microsoft.com/office/powerpoint/2010/main" val="919327069"/>
      </p:ext>
    </p:extLst>
  </p:cSld>
  <p:clrMapOvr>
    <a:overrideClrMapping bg1="dk1" tx1="lt1" bg2="dk2" tx2="lt2" accent1="accent2" accent2="accent1" accent3="accent3" accent4="accent4" accent5="accent5" accent6="accent6" hlink="hlink" folHlink="folHlink"/>
  </p:clrMapOvr>
  <p:extLst>
    <p:ext uri="{DCECCB84-F9BA-43D5-87BE-67443E8EF086}">
      <p15:sldGuideLst xmlns:p15="http://schemas.microsoft.com/office/powerpoint/2012/main">
        <p15:guide id="1" orient="horz" pos="1315" userDrawn="1">
          <p15:clr>
            <a:srgbClr val="A4A3A4"/>
          </p15:clr>
        </p15:guide>
        <p15:guide id="2" pos="271" userDrawn="1">
          <p15:clr>
            <a:srgbClr val="A4A3A4"/>
          </p15:clr>
        </p15:guide>
        <p15:guide id="3" pos="8194" userDrawn="1">
          <p15:clr>
            <a:srgbClr val="A4A3A4"/>
          </p15:clr>
        </p15:guide>
        <p15:guide id="4" orient="horz" pos="1090" userDrawn="1">
          <p15:clr>
            <a:srgbClr val="A4A3A4"/>
          </p15:clr>
        </p15:guide>
        <p15:guide id="5" orient="horz" pos="770" userDrawn="1">
          <p15:clr>
            <a:srgbClr val="A4A3A4"/>
          </p15:clr>
        </p15:guide>
        <p15:guide id="6" orient="horz" pos="4490" userDrawn="1">
          <p15:clr>
            <a:srgbClr val="A4A3A4"/>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two content (Rosewood)">
    <p:bg bwMode="gray">
      <p:bgRef idx="1001">
        <a:schemeClr val="bg1"/>
      </p:bgRef>
    </p:bg>
    <p:spTree>
      <p:nvGrpSpPr>
        <p:cNvPr id="1" name=""/>
        <p:cNvGrpSpPr/>
        <p:nvPr/>
      </p:nvGrpSpPr>
      <p:grpSpPr>
        <a:xfrm>
          <a:off x="0" y="0"/>
          <a:ext cx="0" cy="0"/>
          <a:chOff x="0" y="0"/>
          <a:chExt cx="0" cy="0"/>
        </a:xfrm>
      </p:grpSpPr>
      <p:sp>
        <p:nvSpPr>
          <p:cNvPr id="5" name="SHP_Background">
            <a:extLst>
              <a:ext uri="{FF2B5EF4-FFF2-40B4-BE49-F238E27FC236}">
                <a16:creationId xmlns:a16="http://schemas.microsoft.com/office/drawing/2014/main" id="{F2ED5540-8FF6-936D-9663-1FA3CC5FF08E}"/>
              </a:ext>
            </a:extLst>
          </p:cNvPr>
          <p:cNvSpPr/>
          <p:nvPr userDrawn="1"/>
        </p:nvSpPr>
        <p:spPr bwMode="gray">
          <a:xfrm>
            <a:off x="0" y="-1"/>
            <a:ext cx="13432687" cy="7559675"/>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4" name="Content Placeholder 2"/>
          <p:cNvSpPr>
            <a:spLocks noGrp="1"/>
          </p:cNvSpPr>
          <p:nvPr>
            <p:ph sz="half" idx="2"/>
          </p:nvPr>
        </p:nvSpPr>
        <p:spPr bwMode="gray">
          <a:xfrm>
            <a:off x="6937200" y="2088000"/>
            <a:ext cx="6069600" cy="504000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3" name="Content Placeholder 1"/>
          <p:cNvSpPr>
            <a:spLocks noGrp="1"/>
          </p:cNvSpPr>
          <p:nvPr>
            <p:ph sz="half" idx="1"/>
          </p:nvPr>
        </p:nvSpPr>
        <p:spPr bwMode="gray">
          <a:xfrm>
            <a:off x="431999" y="2088000"/>
            <a:ext cx="6071087" cy="504000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2" name="Title"/>
          <p:cNvSpPr>
            <a:spLocks noGrp="1"/>
          </p:cNvSpPr>
          <p:nvPr>
            <p:ph type="title" hasCustomPrompt="1"/>
          </p:nvPr>
        </p:nvSpPr>
        <p:spPr bwMode="gray">
          <a:xfrm>
            <a:off x="432000" y="1224000"/>
            <a:ext cx="12574800" cy="504000"/>
          </a:xfrm>
        </p:spPr>
        <p:txBody>
          <a:bodyPr/>
          <a:lstStyle>
            <a:lvl1pPr>
              <a:defRPr>
                <a:solidFill>
                  <a:schemeClr val="tx1"/>
                </a:solidFill>
              </a:defRPr>
            </a:lvl1pPr>
          </a:lstStyle>
          <a:p>
            <a:r>
              <a:rPr lang="en-GB" noProof="0"/>
              <a:t>&lt;Add slide title&gt;</a:t>
            </a:r>
          </a:p>
        </p:txBody>
      </p:sp>
      <p:cxnSp>
        <p:nvCxnSpPr>
          <p:cNvPr id="8" name="SHP_Line">
            <a:extLst>
              <a:ext uri="{FF2B5EF4-FFF2-40B4-BE49-F238E27FC236}">
                <a16:creationId xmlns:a16="http://schemas.microsoft.com/office/drawing/2014/main" id="{3BC00566-CC5D-E340-7D3C-D43FE04D5025}"/>
              </a:ext>
            </a:extLst>
          </p:cNvPr>
          <p:cNvCxnSpPr/>
          <p:nvPr userDrawn="1"/>
        </p:nvCxnSpPr>
        <p:spPr bwMode="gray">
          <a:xfrm flipH="1">
            <a:off x="431800" y="1044000"/>
            <a:ext cx="12575000" cy="0"/>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sp>
        <p:nvSpPr>
          <p:cNvPr id="7" name="Slide Number Placeholder"/>
          <p:cNvSpPr>
            <a:spLocks noGrp="1"/>
          </p:cNvSpPr>
          <p:nvPr>
            <p:ph type="sldNum" sz="quarter" idx="12"/>
          </p:nvPr>
        </p:nvSpPr>
        <p:spPr bwMode="gray"/>
        <p:txBody>
          <a:bodyPr/>
          <a:lstStyle>
            <a:lvl1pPr>
              <a:defRPr>
                <a:solidFill>
                  <a:schemeClr val="accent1"/>
                </a:solidFill>
              </a:defRPr>
            </a:lvl1pPr>
          </a:lstStyle>
          <a:p>
            <a:fld id="{D761CFCB-C586-4B22-A298-A01C8BAD7ABC}" type="slidenum">
              <a:rPr lang="en-GB" noProof="0" smtClean="0"/>
              <a:pPr/>
              <a:t>‹#›</a:t>
            </a:fld>
            <a:endParaRPr lang="en-GB" noProof="0"/>
          </a:p>
        </p:txBody>
      </p:sp>
      <p:sp>
        <p:nvSpPr>
          <p:cNvPr id="12" name="Text Placeholder">
            <a:extLst>
              <a:ext uri="{FF2B5EF4-FFF2-40B4-BE49-F238E27FC236}">
                <a16:creationId xmlns:a16="http://schemas.microsoft.com/office/drawing/2014/main" id="{5781DE76-0124-C40A-FD28-568F91BF32B3}"/>
              </a:ext>
            </a:extLst>
          </p:cNvPr>
          <p:cNvSpPr>
            <a:spLocks noGrp="1"/>
          </p:cNvSpPr>
          <p:nvPr>
            <p:ph type="body" sz="quarter" idx="13" hasCustomPrompt="1"/>
          </p:nvPr>
        </p:nvSpPr>
        <p:spPr bwMode="gray">
          <a:xfrm>
            <a:off x="431800" y="648000"/>
            <a:ext cx="10799763" cy="216000"/>
          </a:xfrm>
          <a:noFill/>
        </p:spPr>
        <p:txBody>
          <a:bodyPr/>
          <a:lstStyle>
            <a:lvl1pPr marL="0" indent="0">
              <a:spcBef>
                <a:spcPts val="0"/>
              </a:spcBef>
              <a:buFont typeface="Arial" panose="020B0604020202020204" pitchFamily="34" charset="0"/>
              <a:buNone/>
              <a:defRPr sz="1600">
                <a:solidFill>
                  <a:schemeClr val="tx1"/>
                </a:solidFill>
                <a:latin typeface="+mj-lt"/>
              </a:defRPr>
            </a:lvl1pPr>
            <a:lvl2pPr marL="0" indent="0">
              <a:spcBef>
                <a:spcPts val="0"/>
              </a:spcBef>
              <a:buNone/>
              <a:defRPr sz="1600">
                <a:solidFill>
                  <a:schemeClr val="tx1"/>
                </a:solidFill>
                <a:latin typeface="+mj-lt"/>
              </a:defRPr>
            </a:lvl2pPr>
            <a:lvl3pPr marL="0" indent="0">
              <a:spcBef>
                <a:spcPts val="0"/>
              </a:spcBef>
              <a:buNone/>
              <a:defRPr sz="1600">
                <a:solidFill>
                  <a:schemeClr val="tx1"/>
                </a:solidFill>
                <a:latin typeface="+mj-lt"/>
              </a:defRPr>
            </a:lvl3pPr>
            <a:lvl4pPr marL="0" indent="0">
              <a:spcBef>
                <a:spcPts val="0"/>
              </a:spcBef>
              <a:buNone/>
              <a:defRPr sz="1600">
                <a:solidFill>
                  <a:schemeClr val="tx1"/>
                </a:solidFill>
                <a:latin typeface="+mj-lt"/>
              </a:defRPr>
            </a:lvl4pPr>
            <a:lvl5pPr marL="0" indent="0">
              <a:spcBef>
                <a:spcPts val="0"/>
              </a:spcBef>
              <a:buNone/>
              <a:defRPr sz="1600">
                <a:solidFill>
                  <a:schemeClr val="tx1"/>
                </a:solidFill>
                <a:latin typeface="+mj-lt"/>
              </a:defRPr>
            </a:lvl5pPr>
            <a:lvl6pPr marL="0" indent="0">
              <a:spcBef>
                <a:spcPts val="0"/>
              </a:spcBef>
              <a:buNone/>
              <a:defRPr sz="1600">
                <a:solidFill>
                  <a:schemeClr val="tx1"/>
                </a:solidFill>
                <a:latin typeface="+mj-lt"/>
              </a:defRPr>
            </a:lvl6pPr>
            <a:lvl7pPr marL="0" indent="0">
              <a:spcBef>
                <a:spcPts val="0"/>
              </a:spcBef>
              <a:buNone/>
              <a:defRPr sz="1600">
                <a:solidFill>
                  <a:schemeClr val="tx1"/>
                </a:solidFill>
                <a:latin typeface="+mj-lt"/>
              </a:defRPr>
            </a:lvl7pPr>
            <a:lvl8pPr marL="0" indent="0">
              <a:spcBef>
                <a:spcPts val="0"/>
              </a:spcBef>
              <a:buNone/>
              <a:defRPr sz="1600">
                <a:solidFill>
                  <a:schemeClr val="tx1"/>
                </a:solidFill>
                <a:latin typeface="+mj-lt"/>
              </a:defRPr>
            </a:lvl8pPr>
            <a:lvl9pPr marL="0" indent="0">
              <a:spcBef>
                <a:spcPts val="0"/>
              </a:spcBef>
              <a:buNone/>
              <a:defRPr sz="1600">
                <a:solidFill>
                  <a:schemeClr val="tx1"/>
                </a:solidFill>
                <a:latin typeface="+mj-lt"/>
              </a:defRPr>
            </a:lvl9pPr>
          </a:lstStyle>
          <a:p>
            <a:pPr lvl="0"/>
            <a:r>
              <a:rPr lang="en-GB" noProof="0"/>
              <a:t>&lt;Add section header&gt;</a:t>
            </a:r>
          </a:p>
        </p:txBody>
      </p:sp>
      <p:sp>
        <p:nvSpPr>
          <p:cNvPr id="6" name="Footer Placeholder"/>
          <p:cNvSpPr>
            <a:spLocks noGrp="1"/>
          </p:cNvSpPr>
          <p:nvPr>
            <p:ph type="ftr" sz="quarter" idx="11"/>
          </p:nvPr>
        </p:nvSpPr>
        <p:spPr bwMode="gray"/>
        <p:txBody>
          <a:bodyPr/>
          <a:lstStyle>
            <a:lvl1pPr>
              <a:defRPr>
                <a:solidFill>
                  <a:schemeClr val="accent1"/>
                </a:solidFill>
              </a:defRPr>
            </a:lvl1pPr>
          </a:lstStyle>
          <a:p>
            <a:r>
              <a:rPr lang="en-GB" noProof="0"/>
              <a:t>Cyber+ internal training | Confidential</a:t>
            </a:r>
          </a:p>
        </p:txBody>
      </p:sp>
    </p:spTree>
    <p:extLst>
      <p:ext uri="{BB962C8B-B14F-4D97-AF65-F5344CB8AC3E}">
        <p14:creationId xmlns:p14="http://schemas.microsoft.com/office/powerpoint/2010/main" val="2981820147"/>
      </p:ext>
    </p:extLst>
  </p:cSld>
  <p:clrMapOvr>
    <a:overrideClrMapping bg1="dk1" tx1="lt1" bg2="dk2" tx2="lt2" accent1="accent2" accent2="accent1" accent3="accent3" accent4="accent4" accent5="accent5" accent6="accent6" hlink="hlink" folHlink="folHlink"/>
  </p:clrMapOvr>
  <p:extLst>
    <p:ext uri="{DCECCB84-F9BA-43D5-87BE-67443E8EF086}">
      <p15:sldGuideLst xmlns:p15="http://schemas.microsoft.com/office/powerpoint/2012/main">
        <p15:guide id="1" orient="horz" pos="1315" userDrawn="1">
          <p15:clr>
            <a:srgbClr val="A4A3A4"/>
          </p15:clr>
        </p15:guide>
        <p15:guide id="2" pos="271" userDrawn="1">
          <p15:clr>
            <a:srgbClr val="A4A3A4"/>
          </p15:clr>
        </p15:guide>
        <p15:guide id="3" orient="horz" pos="1090" userDrawn="1">
          <p15:clr>
            <a:srgbClr val="A4A3A4"/>
          </p15:clr>
        </p15:guide>
        <p15:guide id="4" orient="horz" pos="770" userDrawn="1">
          <p15:clr>
            <a:srgbClr val="A4A3A4"/>
          </p15:clr>
        </p15:guide>
        <p15:guide id="6" orient="horz" pos="4490" userDrawn="1">
          <p15:clr>
            <a:srgbClr val="A4A3A4"/>
          </p15:clr>
        </p15:guide>
        <p15:guide id="7" pos="4097" userDrawn="1">
          <p15:clr>
            <a:srgbClr val="A4A3A4"/>
          </p15:clr>
        </p15:guide>
        <p15:guide id="8" pos="4369" userDrawn="1">
          <p15:clr>
            <a:srgbClr val="A4A3A4"/>
          </p15:clr>
        </p15:guide>
        <p15:guide id="9" pos="8194" userDrawn="1">
          <p15:clr>
            <a:srgbClr val="A4A3A4"/>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three content (Rosewood)">
    <p:bg bwMode="gray">
      <p:bgRef idx="1001">
        <a:schemeClr val="bg1"/>
      </p:bgRef>
    </p:bg>
    <p:spTree>
      <p:nvGrpSpPr>
        <p:cNvPr id="1" name=""/>
        <p:cNvGrpSpPr/>
        <p:nvPr/>
      </p:nvGrpSpPr>
      <p:grpSpPr>
        <a:xfrm>
          <a:off x="0" y="0"/>
          <a:ext cx="0" cy="0"/>
          <a:chOff x="0" y="0"/>
          <a:chExt cx="0" cy="0"/>
        </a:xfrm>
      </p:grpSpPr>
      <p:sp>
        <p:nvSpPr>
          <p:cNvPr id="5" name="SHP_Background">
            <a:extLst>
              <a:ext uri="{FF2B5EF4-FFF2-40B4-BE49-F238E27FC236}">
                <a16:creationId xmlns:a16="http://schemas.microsoft.com/office/drawing/2014/main" id="{A7494077-CC20-DBB2-9150-50BC4148D8D8}"/>
              </a:ext>
            </a:extLst>
          </p:cNvPr>
          <p:cNvSpPr/>
          <p:nvPr userDrawn="1"/>
        </p:nvSpPr>
        <p:spPr bwMode="gray">
          <a:xfrm>
            <a:off x="0" y="-1"/>
            <a:ext cx="13432687" cy="7559675"/>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2" name="Content Placeholder 3">
            <a:extLst>
              <a:ext uri="{FF2B5EF4-FFF2-40B4-BE49-F238E27FC236}">
                <a16:creationId xmlns:a16="http://schemas.microsoft.com/office/drawing/2014/main" id="{C1505E84-B14A-EFF2-ED51-B54EA542B649}"/>
              </a:ext>
            </a:extLst>
          </p:cNvPr>
          <p:cNvSpPr>
            <a:spLocks noGrp="1"/>
          </p:cNvSpPr>
          <p:nvPr>
            <p:ph sz="quarter" idx="13"/>
          </p:nvPr>
        </p:nvSpPr>
        <p:spPr bwMode="gray">
          <a:xfrm>
            <a:off x="9102587" y="2088000"/>
            <a:ext cx="3903600" cy="504000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Content Placeholder 2"/>
          <p:cNvSpPr>
            <a:spLocks noGrp="1"/>
          </p:cNvSpPr>
          <p:nvPr>
            <p:ph sz="half" idx="2"/>
          </p:nvPr>
        </p:nvSpPr>
        <p:spPr bwMode="gray">
          <a:xfrm>
            <a:off x="4767600" y="2088000"/>
            <a:ext cx="3902988" cy="504000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3" name="Content Placeholder 1"/>
          <p:cNvSpPr>
            <a:spLocks noGrp="1"/>
          </p:cNvSpPr>
          <p:nvPr>
            <p:ph sz="half" idx="1"/>
          </p:nvPr>
        </p:nvSpPr>
        <p:spPr bwMode="gray">
          <a:xfrm>
            <a:off x="432000" y="2088000"/>
            <a:ext cx="3903600" cy="504000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2" name="Title"/>
          <p:cNvSpPr>
            <a:spLocks noGrp="1"/>
          </p:cNvSpPr>
          <p:nvPr>
            <p:ph type="title" hasCustomPrompt="1"/>
          </p:nvPr>
        </p:nvSpPr>
        <p:spPr bwMode="gray">
          <a:xfrm>
            <a:off x="432000" y="1224000"/>
            <a:ext cx="12574800" cy="504000"/>
          </a:xfrm>
        </p:spPr>
        <p:txBody>
          <a:bodyPr/>
          <a:lstStyle>
            <a:lvl1pPr>
              <a:defRPr>
                <a:solidFill>
                  <a:schemeClr val="tx1"/>
                </a:solidFill>
              </a:defRPr>
            </a:lvl1pPr>
          </a:lstStyle>
          <a:p>
            <a:r>
              <a:rPr lang="en-GB" noProof="0"/>
              <a:t>&lt;Add slide title&gt;</a:t>
            </a:r>
          </a:p>
        </p:txBody>
      </p:sp>
      <p:cxnSp>
        <p:nvCxnSpPr>
          <p:cNvPr id="8" name="SHP_Line">
            <a:extLst>
              <a:ext uri="{FF2B5EF4-FFF2-40B4-BE49-F238E27FC236}">
                <a16:creationId xmlns:a16="http://schemas.microsoft.com/office/drawing/2014/main" id="{625F042C-AB6D-C84D-31A6-2D0AFFEB8340}"/>
              </a:ext>
            </a:extLst>
          </p:cNvPr>
          <p:cNvCxnSpPr/>
          <p:nvPr userDrawn="1"/>
        </p:nvCxnSpPr>
        <p:spPr bwMode="gray">
          <a:xfrm flipH="1">
            <a:off x="431800" y="1044000"/>
            <a:ext cx="12575000" cy="0"/>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sp>
        <p:nvSpPr>
          <p:cNvPr id="7" name="Slide Number Placeholder"/>
          <p:cNvSpPr>
            <a:spLocks noGrp="1"/>
          </p:cNvSpPr>
          <p:nvPr>
            <p:ph type="sldNum" sz="quarter" idx="12"/>
          </p:nvPr>
        </p:nvSpPr>
        <p:spPr bwMode="gray"/>
        <p:txBody>
          <a:bodyPr/>
          <a:lstStyle>
            <a:lvl1pPr>
              <a:defRPr>
                <a:solidFill>
                  <a:schemeClr val="accent1"/>
                </a:solidFill>
              </a:defRPr>
            </a:lvl1pPr>
          </a:lstStyle>
          <a:p>
            <a:fld id="{D761CFCB-C586-4B22-A298-A01C8BAD7ABC}" type="slidenum">
              <a:rPr lang="en-GB" noProof="0" smtClean="0"/>
              <a:pPr/>
              <a:t>‹#›</a:t>
            </a:fld>
            <a:endParaRPr lang="en-GB" noProof="0"/>
          </a:p>
        </p:txBody>
      </p:sp>
      <p:sp>
        <p:nvSpPr>
          <p:cNvPr id="13" name="Text Placeholder">
            <a:extLst>
              <a:ext uri="{FF2B5EF4-FFF2-40B4-BE49-F238E27FC236}">
                <a16:creationId xmlns:a16="http://schemas.microsoft.com/office/drawing/2014/main" id="{96BD79FE-18F5-83C8-BAB1-159ED41B60AA}"/>
              </a:ext>
            </a:extLst>
          </p:cNvPr>
          <p:cNvSpPr>
            <a:spLocks noGrp="1"/>
          </p:cNvSpPr>
          <p:nvPr>
            <p:ph type="body" sz="quarter" idx="14" hasCustomPrompt="1"/>
          </p:nvPr>
        </p:nvSpPr>
        <p:spPr bwMode="gray">
          <a:xfrm>
            <a:off x="431800" y="648000"/>
            <a:ext cx="10799763" cy="216000"/>
          </a:xfrm>
          <a:noFill/>
        </p:spPr>
        <p:txBody>
          <a:bodyPr/>
          <a:lstStyle>
            <a:lvl1pPr marL="0" indent="0">
              <a:spcBef>
                <a:spcPts val="0"/>
              </a:spcBef>
              <a:buFont typeface="Arial" panose="020B0604020202020204" pitchFamily="34" charset="0"/>
              <a:buNone/>
              <a:defRPr sz="1600">
                <a:solidFill>
                  <a:schemeClr val="tx1"/>
                </a:solidFill>
                <a:latin typeface="+mj-lt"/>
              </a:defRPr>
            </a:lvl1pPr>
            <a:lvl2pPr marL="0" indent="0">
              <a:spcBef>
                <a:spcPts val="0"/>
              </a:spcBef>
              <a:buNone/>
              <a:defRPr sz="1600">
                <a:solidFill>
                  <a:schemeClr val="tx1"/>
                </a:solidFill>
                <a:latin typeface="+mj-lt"/>
              </a:defRPr>
            </a:lvl2pPr>
            <a:lvl3pPr marL="0" indent="0">
              <a:spcBef>
                <a:spcPts val="0"/>
              </a:spcBef>
              <a:buNone/>
              <a:defRPr sz="1600">
                <a:solidFill>
                  <a:schemeClr val="tx1"/>
                </a:solidFill>
                <a:latin typeface="+mj-lt"/>
              </a:defRPr>
            </a:lvl3pPr>
            <a:lvl4pPr marL="0" indent="0">
              <a:spcBef>
                <a:spcPts val="0"/>
              </a:spcBef>
              <a:buNone/>
              <a:defRPr sz="1600">
                <a:solidFill>
                  <a:schemeClr val="tx1"/>
                </a:solidFill>
                <a:latin typeface="+mj-lt"/>
              </a:defRPr>
            </a:lvl4pPr>
            <a:lvl5pPr marL="0" indent="0">
              <a:spcBef>
                <a:spcPts val="0"/>
              </a:spcBef>
              <a:buNone/>
              <a:defRPr sz="1600">
                <a:solidFill>
                  <a:schemeClr val="tx1"/>
                </a:solidFill>
                <a:latin typeface="+mj-lt"/>
              </a:defRPr>
            </a:lvl5pPr>
            <a:lvl6pPr marL="0" indent="0">
              <a:spcBef>
                <a:spcPts val="0"/>
              </a:spcBef>
              <a:buNone/>
              <a:defRPr sz="1600">
                <a:solidFill>
                  <a:schemeClr val="tx1"/>
                </a:solidFill>
                <a:latin typeface="+mj-lt"/>
              </a:defRPr>
            </a:lvl6pPr>
            <a:lvl7pPr marL="0" indent="0">
              <a:spcBef>
                <a:spcPts val="0"/>
              </a:spcBef>
              <a:buNone/>
              <a:defRPr sz="1600">
                <a:solidFill>
                  <a:schemeClr val="tx1"/>
                </a:solidFill>
                <a:latin typeface="+mj-lt"/>
              </a:defRPr>
            </a:lvl7pPr>
            <a:lvl8pPr marL="0" indent="0">
              <a:spcBef>
                <a:spcPts val="0"/>
              </a:spcBef>
              <a:buNone/>
              <a:defRPr sz="1600">
                <a:solidFill>
                  <a:schemeClr val="tx1"/>
                </a:solidFill>
                <a:latin typeface="+mj-lt"/>
              </a:defRPr>
            </a:lvl8pPr>
            <a:lvl9pPr marL="0" indent="0">
              <a:spcBef>
                <a:spcPts val="0"/>
              </a:spcBef>
              <a:buNone/>
              <a:defRPr sz="1600">
                <a:solidFill>
                  <a:schemeClr val="tx1"/>
                </a:solidFill>
                <a:latin typeface="+mj-lt"/>
              </a:defRPr>
            </a:lvl9pPr>
          </a:lstStyle>
          <a:p>
            <a:pPr lvl="0"/>
            <a:r>
              <a:rPr lang="en-GB" noProof="0"/>
              <a:t>&lt;Add section header&gt;</a:t>
            </a:r>
          </a:p>
        </p:txBody>
      </p:sp>
      <p:sp>
        <p:nvSpPr>
          <p:cNvPr id="6" name="Footer Placeholder"/>
          <p:cNvSpPr>
            <a:spLocks noGrp="1"/>
          </p:cNvSpPr>
          <p:nvPr>
            <p:ph type="ftr" sz="quarter" idx="11"/>
          </p:nvPr>
        </p:nvSpPr>
        <p:spPr bwMode="gray"/>
        <p:txBody>
          <a:bodyPr/>
          <a:lstStyle>
            <a:lvl1pPr>
              <a:defRPr>
                <a:solidFill>
                  <a:schemeClr val="accent1"/>
                </a:solidFill>
              </a:defRPr>
            </a:lvl1pPr>
          </a:lstStyle>
          <a:p>
            <a:r>
              <a:rPr lang="en-GB" noProof="0"/>
              <a:t>Cyber+ internal training | Confidential</a:t>
            </a:r>
          </a:p>
        </p:txBody>
      </p:sp>
    </p:spTree>
    <p:extLst>
      <p:ext uri="{BB962C8B-B14F-4D97-AF65-F5344CB8AC3E}">
        <p14:creationId xmlns:p14="http://schemas.microsoft.com/office/powerpoint/2010/main" val="2470164148"/>
      </p:ext>
    </p:extLst>
  </p:cSld>
  <p:clrMapOvr>
    <a:overrideClrMapping bg1="dk1" tx1="lt1" bg2="dk2" tx2="lt2" accent1="accent2" accent2="accent1" accent3="accent3" accent4="accent4" accent5="accent5" accent6="accent6" hlink="hlink" folHlink="folHlink"/>
  </p:clrMapOvr>
  <p:extLst>
    <p:ext uri="{DCECCB84-F9BA-43D5-87BE-67443E8EF086}">
      <p15:sldGuideLst xmlns:p15="http://schemas.microsoft.com/office/powerpoint/2012/main">
        <p15:guide id="1" orient="horz" pos="1315" userDrawn="1">
          <p15:clr>
            <a:srgbClr val="A4A3A4"/>
          </p15:clr>
        </p15:guide>
        <p15:guide id="2" pos="271" userDrawn="1">
          <p15:clr>
            <a:srgbClr val="A4A3A4"/>
          </p15:clr>
        </p15:guide>
        <p15:guide id="3" orient="horz" pos="771" userDrawn="1">
          <p15:clr>
            <a:srgbClr val="A4A3A4"/>
          </p15:clr>
        </p15:guide>
        <p15:guide id="4" orient="horz" pos="1091" userDrawn="1">
          <p15:clr>
            <a:srgbClr val="A4A3A4"/>
          </p15:clr>
        </p15:guide>
        <p15:guide id="5" orient="horz" pos="4490" userDrawn="1">
          <p15:clr>
            <a:srgbClr val="A4A3A4"/>
          </p15:clr>
        </p15:guide>
        <p15:guide id="6" pos="2731" userDrawn="1">
          <p15:clr>
            <a:srgbClr val="A4A3A4"/>
          </p15:clr>
        </p15:guide>
        <p15:guide id="7" pos="3002" userDrawn="1">
          <p15:clr>
            <a:srgbClr val="A4A3A4"/>
          </p15:clr>
        </p15:guide>
        <p15:guide id="8" pos="5462" userDrawn="1">
          <p15:clr>
            <a:srgbClr val="A4A3A4"/>
          </p15:clr>
        </p15:guide>
        <p15:guide id="9" pos="5734" userDrawn="1">
          <p15:clr>
            <a:srgbClr val="A4A3A4"/>
          </p15:clr>
        </p15:guide>
        <p15:guide id="10" pos="8194" userDrawn="1">
          <p15:clr>
            <a:srgbClr val="A4A3A4"/>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four content (Rosewood)">
    <p:bg bwMode="gray">
      <p:bgRef idx="1001">
        <a:schemeClr val="bg1"/>
      </p:bgRef>
    </p:bg>
    <p:spTree>
      <p:nvGrpSpPr>
        <p:cNvPr id="1" name=""/>
        <p:cNvGrpSpPr/>
        <p:nvPr/>
      </p:nvGrpSpPr>
      <p:grpSpPr>
        <a:xfrm>
          <a:off x="0" y="0"/>
          <a:ext cx="0" cy="0"/>
          <a:chOff x="0" y="0"/>
          <a:chExt cx="0" cy="0"/>
        </a:xfrm>
      </p:grpSpPr>
      <p:sp>
        <p:nvSpPr>
          <p:cNvPr id="5" name="SHP_Background">
            <a:extLst>
              <a:ext uri="{FF2B5EF4-FFF2-40B4-BE49-F238E27FC236}">
                <a16:creationId xmlns:a16="http://schemas.microsoft.com/office/drawing/2014/main" id="{B45E620F-4DA6-97E2-0194-3CEBBC2CB3FF}"/>
              </a:ext>
            </a:extLst>
          </p:cNvPr>
          <p:cNvSpPr/>
          <p:nvPr userDrawn="1"/>
        </p:nvSpPr>
        <p:spPr bwMode="gray">
          <a:xfrm>
            <a:off x="0" y="-1"/>
            <a:ext cx="13432687" cy="7559675"/>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4" name="Content Placeholder 4">
            <a:extLst>
              <a:ext uri="{FF2B5EF4-FFF2-40B4-BE49-F238E27FC236}">
                <a16:creationId xmlns:a16="http://schemas.microsoft.com/office/drawing/2014/main" id="{2B0B8E9D-EF2B-34D5-49CB-5D8CBF86E67D}"/>
              </a:ext>
            </a:extLst>
          </p:cNvPr>
          <p:cNvSpPr>
            <a:spLocks noGrp="1"/>
          </p:cNvSpPr>
          <p:nvPr>
            <p:ph sz="quarter" idx="14"/>
          </p:nvPr>
        </p:nvSpPr>
        <p:spPr bwMode="gray">
          <a:xfrm>
            <a:off x="10185255" y="2088000"/>
            <a:ext cx="2821133" cy="504000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2" name="Content Placeholder 3">
            <a:extLst>
              <a:ext uri="{FF2B5EF4-FFF2-40B4-BE49-F238E27FC236}">
                <a16:creationId xmlns:a16="http://schemas.microsoft.com/office/drawing/2014/main" id="{C1505E84-B14A-EFF2-ED51-B54EA542B649}"/>
              </a:ext>
            </a:extLst>
          </p:cNvPr>
          <p:cNvSpPr>
            <a:spLocks noGrp="1"/>
          </p:cNvSpPr>
          <p:nvPr>
            <p:ph sz="quarter" idx="13"/>
          </p:nvPr>
        </p:nvSpPr>
        <p:spPr bwMode="gray">
          <a:xfrm>
            <a:off x="6934785" y="2088000"/>
            <a:ext cx="2819085" cy="504000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Content Placeholder 2"/>
          <p:cNvSpPr>
            <a:spLocks noGrp="1"/>
          </p:cNvSpPr>
          <p:nvPr>
            <p:ph sz="half" idx="2"/>
          </p:nvPr>
        </p:nvSpPr>
        <p:spPr bwMode="gray">
          <a:xfrm>
            <a:off x="3683700" y="2088000"/>
            <a:ext cx="2819085" cy="504000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3" name="Content Placeholder 1"/>
          <p:cNvSpPr>
            <a:spLocks noGrp="1"/>
          </p:cNvSpPr>
          <p:nvPr>
            <p:ph sz="half" idx="1"/>
          </p:nvPr>
        </p:nvSpPr>
        <p:spPr bwMode="gray">
          <a:xfrm>
            <a:off x="432000" y="2088000"/>
            <a:ext cx="2819085" cy="504000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2" name="Title"/>
          <p:cNvSpPr>
            <a:spLocks noGrp="1"/>
          </p:cNvSpPr>
          <p:nvPr>
            <p:ph type="title" hasCustomPrompt="1"/>
          </p:nvPr>
        </p:nvSpPr>
        <p:spPr bwMode="gray">
          <a:xfrm>
            <a:off x="432000" y="1224000"/>
            <a:ext cx="12574800" cy="504000"/>
          </a:xfrm>
        </p:spPr>
        <p:txBody>
          <a:bodyPr/>
          <a:lstStyle>
            <a:lvl1pPr>
              <a:defRPr>
                <a:solidFill>
                  <a:schemeClr val="tx1"/>
                </a:solidFill>
              </a:defRPr>
            </a:lvl1pPr>
          </a:lstStyle>
          <a:p>
            <a:r>
              <a:rPr lang="en-GB" noProof="0"/>
              <a:t>&lt;Add slide title&gt;</a:t>
            </a:r>
          </a:p>
        </p:txBody>
      </p:sp>
      <p:cxnSp>
        <p:nvCxnSpPr>
          <p:cNvPr id="8" name="SHP_Line">
            <a:extLst>
              <a:ext uri="{FF2B5EF4-FFF2-40B4-BE49-F238E27FC236}">
                <a16:creationId xmlns:a16="http://schemas.microsoft.com/office/drawing/2014/main" id="{BC96E100-6C6F-05AA-F8A2-95E6C1C3E55B}"/>
              </a:ext>
            </a:extLst>
          </p:cNvPr>
          <p:cNvCxnSpPr/>
          <p:nvPr userDrawn="1"/>
        </p:nvCxnSpPr>
        <p:spPr bwMode="gray">
          <a:xfrm flipH="1">
            <a:off x="431800" y="1044000"/>
            <a:ext cx="12575000" cy="0"/>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sp>
        <p:nvSpPr>
          <p:cNvPr id="7" name="Slide Number Placeholder"/>
          <p:cNvSpPr>
            <a:spLocks noGrp="1"/>
          </p:cNvSpPr>
          <p:nvPr>
            <p:ph type="sldNum" sz="quarter" idx="12"/>
          </p:nvPr>
        </p:nvSpPr>
        <p:spPr bwMode="gray"/>
        <p:txBody>
          <a:bodyPr/>
          <a:lstStyle>
            <a:lvl1pPr>
              <a:defRPr>
                <a:solidFill>
                  <a:schemeClr val="accent1"/>
                </a:solidFill>
              </a:defRPr>
            </a:lvl1pPr>
          </a:lstStyle>
          <a:p>
            <a:fld id="{D761CFCB-C586-4B22-A298-A01C8BAD7ABC}" type="slidenum">
              <a:rPr lang="en-GB" noProof="0" smtClean="0"/>
              <a:pPr/>
              <a:t>‹#›</a:t>
            </a:fld>
            <a:endParaRPr lang="en-GB" noProof="0"/>
          </a:p>
        </p:txBody>
      </p:sp>
      <p:sp>
        <p:nvSpPr>
          <p:cNvPr id="15" name="Text Placeholder">
            <a:extLst>
              <a:ext uri="{FF2B5EF4-FFF2-40B4-BE49-F238E27FC236}">
                <a16:creationId xmlns:a16="http://schemas.microsoft.com/office/drawing/2014/main" id="{0027D2E1-561F-3ACE-7AD9-72E586F17DA2}"/>
              </a:ext>
            </a:extLst>
          </p:cNvPr>
          <p:cNvSpPr>
            <a:spLocks noGrp="1"/>
          </p:cNvSpPr>
          <p:nvPr>
            <p:ph type="body" sz="quarter" idx="15" hasCustomPrompt="1"/>
          </p:nvPr>
        </p:nvSpPr>
        <p:spPr bwMode="gray">
          <a:xfrm>
            <a:off x="431800" y="648000"/>
            <a:ext cx="10799763" cy="216000"/>
          </a:xfrm>
          <a:noFill/>
        </p:spPr>
        <p:txBody>
          <a:bodyPr/>
          <a:lstStyle>
            <a:lvl1pPr marL="0" indent="0">
              <a:spcBef>
                <a:spcPts val="0"/>
              </a:spcBef>
              <a:buFont typeface="Arial" panose="020B0604020202020204" pitchFamily="34" charset="0"/>
              <a:buNone/>
              <a:defRPr sz="1600">
                <a:solidFill>
                  <a:schemeClr val="tx1"/>
                </a:solidFill>
                <a:latin typeface="+mj-lt"/>
              </a:defRPr>
            </a:lvl1pPr>
            <a:lvl2pPr marL="0" indent="0">
              <a:spcBef>
                <a:spcPts val="0"/>
              </a:spcBef>
              <a:buNone/>
              <a:defRPr sz="1600">
                <a:solidFill>
                  <a:schemeClr val="tx1"/>
                </a:solidFill>
                <a:latin typeface="+mj-lt"/>
              </a:defRPr>
            </a:lvl2pPr>
            <a:lvl3pPr marL="0" indent="0">
              <a:spcBef>
                <a:spcPts val="0"/>
              </a:spcBef>
              <a:buNone/>
              <a:defRPr sz="1600">
                <a:solidFill>
                  <a:schemeClr val="tx1"/>
                </a:solidFill>
                <a:latin typeface="+mj-lt"/>
              </a:defRPr>
            </a:lvl3pPr>
            <a:lvl4pPr marL="0" indent="0">
              <a:spcBef>
                <a:spcPts val="0"/>
              </a:spcBef>
              <a:buNone/>
              <a:defRPr sz="1600">
                <a:solidFill>
                  <a:schemeClr val="tx1"/>
                </a:solidFill>
                <a:latin typeface="+mj-lt"/>
              </a:defRPr>
            </a:lvl4pPr>
            <a:lvl5pPr marL="0" indent="0">
              <a:spcBef>
                <a:spcPts val="0"/>
              </a:spcBef>
              <a:buNone/>
              <a:defRPr sz="1600">
                <a:solidFill>
                  <a:schemeClr val="tx1"/>
                </a:solidFill>
                <a:latin typeface="+mj-lt"/>
              </a:defRPr>
            </a:lvl5pPr>
            <a:lvl6pPr marL="0" indent="0">
              <a:spcBef>
                <a:spcPts val="0"/>
              </a:spcBef>
              <a:buNone/>
              <a:defRPr sz="1600">
                <a:solidFill>
                  <a:schemeClr val="tx1"/>
                </a:solidFill>
                <a:latin typeface="+mj-lt"/>
              </a:defRPr>
            </a:lvl6pPr>
            <a:lvl7pPr marL="0" indent="0">
              <a:spcBef>
                <a:spcPts val="0"/>
              </a:spcBef>
              <a:buNone/>
              <a:defRPr sz="1600">
                <a:solidFill>
                  <a:schemeClr val="tx1"/>
                </a:solidFill>
                <a:latin typeface="+mj-lt"/>
              </a:defRPr>
            </a:lvl7pPr>
            <a:lvl8pPr marL="0" indent="0">
              <a:spcBef>
                <a:spcPts val="0"/>
              </a:spcBef>
              <a:buNone/>
              <a:defRPr sz="1600">
                <a:solidFill>
                  <a:schemeClr val="tx1"/>
                </a:solidFill>
                <a:latin typeface="+mj-lt"/>
              </a:defRPr>
            </a:lvl8pPr>
            <a:lvl9pPr marL="0" indent="0">
              <a:spcBef>
                <a:spcPts val="0"/>
              </a:spcBef>
              <a:buNone/>
              <a:defRPr sz="1600">
                <a:solidFill>
                  <a:schemeClr val="tx1"/>
                </a:solidFill>
                <a:latin typeface="+mj-lt"/>
              </a:defRPr>
            </a:lvl9pPr>
          </a:lstStyle>
          <a:p>
            <a:pPr lvl="0"/>
            <a:r>
              <a:rPr lang="en-GB" noProof="0"/>
              <a:t>&lt;Add section header&gt;</a:t>
            </a:r>
          </a:p>
        </p:txBody>
      </p:sp>
      <p:sp>
        <p:nvSpPr>
          <p:cNvPr id="6" name="Footer Placeholder"/>
          <p:cNvSpPr>
            <a:spLocks noGrp="1"/>
          </p:cNvSpPr>
          <p:nvPr>
            <p:ph type="ftr" sz="quarter" idx="11"/>
          </p:nvPr>
        </p:nvSpPr>
        <p:spPr bwMode="gray"/>
        <p:txBody>
          <a:bodyPr/>
          <a:lstStyle>
            <a:lvl1pPr>
              <a:defRPr>
                <a:solidFill>
                  <a:schemeClr val="accent1"/>
                </a:solidFill>
              </a:defRPr>
            </a:lvl1pPr>
          </a:lstStyle>
          <a:p>
            <a:r>
              <a:rPr lang="en-GB" noProof="0"/>
              <a:t>Cyber+ internal training | Confidential</a:t>
            </a:r>
          </a:p>
        </p:txBody>
      </p:sp>
    </p:spTree>
    <p:extLst>
      <p:ext uri="{BB962C8B-B14F-4D97-AF65-F5344CB8AC3E}">
        <p14:creationId xmlns:p14="http://schemas.microsoft.com/office/powerpoint/2010/main" val="3915183581"/>
      </p:ext>
    </p:extLst>
  </p:cSld>
  <p:clrMapOvr>
    <a:overrideClrMapping bg1="dk1" tx1="lt1" bg2="dk2" tx2="lt2" accent1="accent2" accent2="accent1" accent3="accent3" accent4="accent4" accent5="accent5" accent6="accent6" hlink="hlink" folHlink="folHlink"/>
  </p:clrMapOvr>
  <p:extLst>
    <p:ext uri="{DCECCB84-F9BA-43D5-87BE-67443E8EF086}">
      <p15:sldGuideLst xmlns:p15="http://schemas.microsoft.com/office/powerpoint/2012/main">
        <p15:guide id="1" orient="horz" pos="1315" userDrawn="1">
          <p15:clr>
            <a:srgbClr val="A4A3A4"/>
          </p15:clr>
        </p15:guide>
        <p15:guide id="2" pos="2320" userDrawn="1">
          <p15:clr>
            <a:srgbClr val="A4A3A4"/>
          </p15:clr>
        </p15:guide>
        <p15:guide id="3" orient="horz" pos="4490" userDrawn="1">
          <p15:clr>
            <a:srgbClr val="A4A3A4"/>
          </p15:clr>
        </p15:guide>
        <p15:guide id="4" orient="horz" pos="771" userDrawn="1">
          <p15:clr>
            <a:srgbClr val="A4A3A4"/>
          </p15:clr>
        </p15:guide>
        <p15:guide id="5" orient="horz" pos="1091" userDrawn="1">
          <p15:clr>
            <a:srgbClr val="A4A3A4"/>
          </p15:clr>
        </p15:guide>
        <p15:guide id="6" pos="4368" userDrawn="1">
          <p15:clr>
            <a:srgbClr val="A4A3A4"/>
          </p15:clr>
        </p15:guide>
        <p15:guide id="7" pos="6145" userDrawn="1">
          <p15:clr>
            <a:srgbClr val="A4A3A4"/>
          </p15:clr>
        </p15:guide>
        <p15:guide id="8" pos="6415" userDrawn="1">
          <p15:clr>
            <a:srgbClr val="A4A3A4"/>
          </p15:clr>
        </p15:guide>
        <p15:guide id="9" pos="8194" userDrawn="1">
          <p15:clr>
            <a:srgbClr val="A4A3A4"/>
          </p15:clr>
        </p15:guide>
        <p15:guide id="10" pos="4097" userDrawn="1">
          <p15:clr>
            <a:srgbClr val="A4A3A4"/>
          </p15:clr>
        </p15:guide>
        <p15:guide id="11" pos="2048" userDrawn="1">
          <p15:clr>
            <a:srgbClr val="A4A3A4"/>
          </p15:clr>
        </p15:guide>
        <p15:guide id="12" pos="271" userDrawn="1">
          <p15:clr>
            <a:srgbClr val="A4A3A4"/>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with title (Rosewood)">
    <p:bg bwMode="gray">
      <p:bgRef idx="1001">
        <a:schemeClr val="bg1"/>
      </p:bgRef>
    </p:bg>
    <p:spTree>
      <p:nvGrpSpPr>
        <p:cNvPr id="1" name=""/>
        <p:cNvGrpSpPr/>
        <p:nvPr/>
      </p:nvGrpSpPr>
      <p:grpSpPr>
        <a:xfrm>
          <a:off x="0" y="0"/>
          <a:ext cx="0" cy="0"/>
          <a:chOff x="0" y="0"/>
          <a:chExt cx="0" cy="0"/>
        </a:xfrm>
      </p:grpSpPr>
      <p:sp>
        <p:nvSpPr>
          <p:cNvPr id="3" name="SHP_Background">
            <a:extLst>
              <a:ext uri="{FF2B5EF4-FFF2-40B4-BE49-F238E27FC236}">
                <a16:creationId xmlns:a16="http://schemas.microsoft.com/office/drawing/2014/main" id="{E985CEBB-7C1A-8258-00B2-8F19991340BF}"/>
              </a:ext>
            </a:extLst>
          </p:cNvPr>
          <p:cNvSpPr/>
          <p:nvPr userDrawn="1"/>
        </p:nvSpPr>
        <p:spPr bwMode="gray">
          <a:xfrm>
            <a:off x="0" y="-1"/>
            <a:ext cx="13432687" cy="7559675"/>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 name="Title"/>
          <p:cNvSpPr>
            <a:spLocks noGrp="1"/>
          </p:cNvSpPr>
          <p:nvPr>
            <p:ph type="title" hasCustomPrompt="1"/>
          </p:nvPr>
        </p:nvSpPr>
        <p:spPr bwMode="gray"/>
        <p:txBody>
          <a:bodyPr/>
          <a:lstStyle>
            <a:lvl1pPr>
              <a:defRPr>
                <a:solidFill>
                  <a:schemeClr val="tx1"/>
                </a:solidFill>
              </a:defRPr>
            </a:lvl1pPr>
          </a:lstStyle>
          <a:p>
            <a:r>
              <a:rPr lang="en-GB" noProof="0"/>
              <a:t>&lt;Add slide title&gt;</a:t>
            </a:r>
          </a:p>
        </p:txBody>
      </p:sp>
      <p:cxnSp>
        <p:nvCxnSpPr>
          <p:cNvPr id="7" name="SHP_Line">
            <a:extLst>
              <a:ext uri="{FF2B5EF4-FFF2-40B4-BE49-F238E27FC236}">
                <a16:creationId xmlns:a16="http://schemas.microsoft.com/office/drawing/2014/main" id="{8B236BA6-3E95-918C-34B9-A91A4B68EB56}"/>
              </a:ext>
            </a:extLst>
          </p:cNvPr>
          <p:cNvCxnSpPr/>
          <p:nvPr userDrawn="1"/>
        </p:nvCxnSpPr>
        <p:spPr bwMode="gray">
          <a:xfrm flipH="1">
            <a:off x="431800" y="1044000"/>
            <a:ext cx="12575000" cy="0"/>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sp>
        <p:nvSpPr>
          <p:cNvPr id="5" name="Slide Number Placeholder"/>
          <p:cNvSpPr>
            <a:spLocks noGrp="1"/>
          </p:cNvSpPr>
          <p:nvPr>
            <p:ph type="sldNum" sz="quarter" idx="12"/>
          </p:nvPr>
        </p:nvSpPr>
        <p:spPr bwMode="gray"/>
        <p:txBody>
          <a:bodyPr/>
          <a:lstStyle>
            <a:lvl1pPr>
              <a:defRPr>
                <a:solidFill>
                  <a:schemeClr val="accent1"/>
                </a:solidFill>
              </a:defRPr>
            </a:lvl1pPr>
          </a:lstStyle>
          <a:p>
            <a:fld id="{D761CFCB-C586-4B22-A298-A01C8BAD7ABC}" type="slidenum">
              <a:rPr lang="en-GB" noProof="0" smtClean="0"/>
              <a:pPr/>
              <a:t>‹#›</a:t>
            </a:fld>
            <a:endParaRPr lang="en-GB" noProof="0"/>
          </a:p>
        </p:txBody>
      </p:sp>
      <p:sp>
        <p:nvSpPr>
          <p:cNvPr id="6" name="Text Placeholder">
            <a:extLst>
              <a:ext uri="{FF2B5EF4-FFF2-40B4-BE49-F238E27FC236}">
                <a16:creationId xmlns:a16="http://schemas.microsoft.com/office/drawing/2014/main" id="{2DAF5C1F-D3F2-6316-AF14-5691B6E13771}"/>
              </a:ext>
            </a:extLst>
          </p:cNvPr>
          <p:cNvSpPr>
            <a:spLocks noGrp="1"/>
          </p:cNvSpPr>
          <p:nvPr>
            <p:ph type="body" sz="quarter" idx="14" hasCustomPrompt="1"/>
          </p:nvPr>
        </p:nvSpPr>
        <p:spPr bwMode="gray">
          <a:xfrm>
            <a:off x="431800" y="648000"/>
            <a:ext cx="10799763" cy="216000"/>
          </a:xfrm>
          <a:noFill/>
        </p:spPr>
        <p:txBody>
          <a:bodyPr/>
          <a:lstStyle>
            <a:lvl1pPr marL="0" indent="0">
              <a:spcBef>
                <a:spcPts val="0"/>
              </a:spcBef>
              <a:buFont typeface="Arial" panose="020B0604020202020204" pitchFamily="34" charset="0"/>
              <a:buNone/>
              <a:defRPr sz="1600">
                <a:solidFill>
                  <a:schemeClr val="tx1"/>
                </a:solidFill>
                <a:latin typeface="+mj-lt"/>
              </a:defRPr>
            </a:lvl1pPr>
            <a:lvl2pPr marL="0" indent="0">
              <a:spcBef>
                <a:spcPts val="0"/>
              </a:spcBef>
              <a:buNone/>
              <a:defRPr sz="1600">
                <a:solidFill>
                  <a:schemeClr val="tx1"/>
                </a:solidFill>
                <a:latin typeface="+mj-lt"/>
              </a:defRPr>
            </a:lvl2pPr>
            <a:lvl3pPr marL="0" indent="0">
              <a:spcBef>
                <a:spcPts val="0"/>
              </a:spcBef>
              <a:buNone/>
              <a:defRPr sz="1600">
                <a:solidFill>
                  <a:schemeClr val="tx1"/>
                </a:solidFill>
                <a:latin typeface="+mj-lt"/>
              </a:defRPr>
            </a:lvl3pPr>
            <a:lvl4pPr marL="0" indent="0">
              <a:spcBef>
                <a:spcPts val="0"/>
              </a:spcBef>
              <a:buNone/>
              <a:defRPr sz="1600">
                <a:solidFill>
                  <a:schemeClr val="tx1"/>
                </a:solidFill>
                <a:latin typeface="+mj-lt"/>
              </a:defRPr>
            </a:lvl4pPr>
            <a:lvl5pPr marL="0" indent="0">
              <a:spcBef>
                <a:spcPts val="0"/>
              </a:spcBef>
              <a:buNone/>
              <a:defRPr sz="1600">
                <a:solidFill>
                  <a:schemeClr val="tx1"/>
                </a:solidFill>
                <a:latin typeface="+mj-lt"/>
              </a:defRPr>
            </a:lvl5pPr>
            <a:lvl6pPr marL="0" indent="0">
              <a:spcBef>
                <a:spcPts val="0"/>
              </a:spcBef>
              <a:buNone/>
              <a:defRPr sz="1600">
                <a:solidFill>
                  <a:schemeClr val="tx1"/>
                </a:solidFill>
                <a:latin typeface="+mj-lt"/>
              </a:defRPr>
            </a:lvl6pPr>
            <a:lvl7pPr marL="0" indent="0">
              <a:spcBef>
                <a:spcPts val="0"/>
              </a:spcBef>
              <a:buNone/>
              <a:defRPr sz="1600">
                <a:solidFill>
                  <a:schemeClr val="tx1"/>
                </a:solidFill>
                <a:latin typeface="+mj-lt"/>
              </a:defRPr>
            </a:lvl7pPr>
            <a:lvl8pPr marL="0" indent="0">
              <a:spcBef>
                <a:spcPts val="0"/>
              </a:spcBef>
              <a:buNone/>
              <a:defRPr sz="1600">
                <a:solidFill>
                  <a:schemeClr val="tx1"/>
                </a:solidFill>
                <a:latin typeface="+mj-lt"/>
              </a:defRPr>
            </a:lvl8pPr>
            <a:lvl9pPr marL="0" indent="0">
              <a:spcBef>
                <a:spcPts val="0"/>
              </a:spcBef>
              <a:buNone/>
              <a:defRPr sz="1600">
                <a:solidFill>
                  <a:schemeClr val="tx1"/>
                </a:solidFill>
                <a:latin typeface="+mj-lt"/>
              </a:defRPr>
            </a:lvl9pPr>
          </a:lstStyle>
          <a:p>
            <a:pPr lvl="0"/>
            <a:r>
              <a:rPr lang="en-GB" noProof="0"/>
              <a:t>&lt;Add section header&gt;</a:t>
            </a:r>
          </a:p>
        </p:txBody>
      </p:sp>
      <p:sp>
        <p:nvSpPr>
          <p:cNvPr id="4" name="Footer Placeholder"/>
          <p:cNvSpPr>
            <a:spLocks noGrp="1"/>
          </p:cNvSpPr>
          <p:nvPr>
            <p:ph type="ftr" sz="quarter" idx="11"/>
          </p:nvPr>
        </p:nvSpPr>
        <p:spPr bwMode="gray"/>
        <p:txBody>
          <a:bodyPr/>
          <a:lstStyle>
            <a:lvl1pPr>
              <a:defRPr>
                <a:solidFill>
                  <a:schemeClr val="accent1"/>
                </a:solidFill>
              </a:defRPr>
            </a:lvl1pPr>
          </a:lstStyle>
          <a:p>
            <a:r>
              <a:rPr lang="en-GB" noProof="0"/>
              <a:t>Cyber+ internal training | Confidential</a:t>
            </a:r>
          </a:p>
        </p:txBody>
      </p:sp>
    </p:spTree>
    <p:extLst>
      <p:ext uri="{BB962C8B-B14F-4D97-AF65-F5344CB8AC3E}">
        <p14:creationId xmlns:p14="http://schemas.microsoft.com/office/powerpoint/2010/main" val="615688128"/>
      </p:ext>
    </p:extLst>
  </p:cSld>
  <p:clrMapOvr>
    <a:overrideClrMapping bg1="dk1" tx1="lt1" bg2="dk2" tx2="lt2" accent1="accent2" accent2="accent1" accent3="accent3" accent4="accent4" accent5="accent5" accent6="accent6" hlink="hlink" folHlink="folHlink"/>
  </p:clrMapOvr>
  <p:extLst>
    <p:ext uri="{DCECCB84-F9BA-43D5-87BE-67443E8EF086}">
      <p15:sldGuideLst xmlns:p15="http://schemas.microsoft.com/office/powerpoint/2012/main">
        <p15:guide id="1" orient="horz" pos="771" userDrawn="1">
          <p15:clr>
            <a:srgbClr val="A4A3A4"/>
          </p15:clr>
        </p15:guide>
        <p15:guide id="3" orient="horz" pos="1091" userDrawn="1">
          <p15:clr>
            <a:srgbClr val="A4A3A4"/>
          </p15:clr>
        </p15:guide>
        <p15:guide id="4" orient="horz" pos="1315" userDrawn="1">
          <p15:clr>
            <a:srgbClr val="A4A3A4"/>
          </p15:clr>
        </p15:guide>
        <p15:guide id="5" orient="horz" pos="4490" userDrawn="1">
          <p15:clr>
            <a:srgbClr val="A4A3A4"/>
          </p15:clr>
        </p15:guide>
        <p15:guide id="6" pos="271" userDrawn="1">
          <p15:clr>
            <a:srgbClr val="A4A3A4"/>
          </p15:clr>
        </p15:guide>
        <p15:guide id="7" pos="8194" userDrawn="1">
          <p15:clr>
            <a:srgbClr val="A4A3A4"/>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one content (Poppy)">
    <p:bg bwMode="gray">
      <p:bgRef idx="1001">
        <a:schemeClr val="bg1"/>
      </p:bgRef>
    </p:bg>
    <p:spTree>
      <p:nvGrpSpPr>
        <p:cNvPr id="1" name=""/>
        <p:cNvGrpSpPr/>
        <p:nvPr/>
      </p:nvGrpSpPr>
      <p:grpSpPr>
        <a:xfrm>
          <a:off x="0" y="0"/>
          <a:ext cx="0" cy="0"/>
          <a:chOff x="0" y="0"/>
          <a:chExt cx="0" cy="0"/>
        </a:xfrm>
      </p:grpSpPr>
      <p:sp>
        <p:nvSpPr>
          <p:cNvPr id="2" name="SHP_Background">
            <a:extLst>
              <a:ext uri="{FF2B5EF4-FFF2-40B4-BE49-F238E27FC236}">
                <a16:creationId xmlns:a16="http://schemas.microsoft.com/office/drawing/2014/main" id="{D37AB90B-4AC4-98D9-23B4-0CF0F4E6AA8D}"/>
              </a:ext>
            </a:extLst>
          </p:cNvPr>
          <p:cNvSpPr/>
          <p:nvPr userDrawn="1"/>
        </p:nvSpPr>
        <p:spPr bwMode="gray">
          <a:xfrm>
            <a:off x="0" y="-1"/>
            <a:ext cx="13432687" cy="7559675"/>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 name="Content Placeholder 1"/>
          <p:cNvSpPr>
            <a:spLocks noGrp="1"/>
          </p:cNvSpPr>
          <p:nvPr>
            <p:ph idx="1"/>
          </p:nvPr>
        </p:nvSpPr>
        <p:spPr bwMode="gray"/>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1" name="Title">
            <a:extLst>
              <a:ext uri="{FF2B5EF4-FFF2-40B4-BE49-F238E27FC236}">
                <a16:creationId xmlns:a16="http://schemas.microsoft.com/office/drawing/2014/main" id="{50C7C92B-9C31-8EDA-3CB6-FEFE7D80AB3C}"/>
              </a:ext>
            </a:extLst>
          </p:cNvPr>
          <p:cNvSpPr>
            <a:spLocks noGrp="1"/>
          </p:cNvSpPr>
          <p:nvPr>
            <p:ph type="title" hasCustomPrompt="1"/>
          </p:nvPr>
        </p:nvSpPr>
        <p:spPr bwMode="gray"/>
        <p:txBody>
          <a:bodyPr/>
          <a:lstStyle>
            <a:lvl1pPr>
              <a:defRPr>
                <a:solidFill>
                  <a:schemeClr val="accent3"/>
                </a:solidFill>
              </a:defRPr>
            </a:lvl1pPr>
          </a:lstStyle>
          <a:p>
            <a:r>
              <a:rPr lang="en-GB" noProof="0"/>
              <a:t>&lt;Add slide title&gt;</a:t>
            </a:r>
          </a:p>
        </p:txBody>
      </p:sp>
      <p:sp>
        <p:nvSpPr>
          <p:cNvPr id="6" name="Slide Number Placeholder"/>
          <p:cNvSpPr>
            <a:spLocks noGrp="1"/>
          </p:cNvSpPr>
          <p:nvPr>
            <p:ph type="sldNum" sz="quarter" idx="12"/>
          </p:nvPr>
        </p:nvSpPr>
        <p:spPr bwMode="gray"/>
        <p:txBody>
          <a:bodyPr/>
          <a:lstStyle>
            <a:lvl1pPr>
              <a:defRPr>
                <a:solidFill>
                  <a:schemeClr val="accent1"/>
                </a:solidFill>
              </a:defRPr>
            </a:lvl1pPr>
          </a:lstStyle>
          <a:p>
            <a:fld id="{D761CFCB-C586-4B22-A298-A01C8BAD7ABC}" type="slidenum">
              <a:rPr lang="en-GB" noProof="0" smtClean="0"/>
              <a:pPr/>
              <a:t>‹#›</a:t>
            </a:fld>
            <a:endParaRPr lang="en-GB" noProof="0"/>
          </a:p>
        </p:txBody>
      </p:sp>
      <p:sp>
        <p:nvSpPr>
          <p:cNvPr id="8" name="Text Placeholder">
            <a:extLst>
              <a:ext uri="{FF2B5EF4-FFF2-40B4-BE49-F238E27FC236}">
                <a16:creationId xmlns:a16="http://schemas.microsoft.com/office/drawing/2014/main" id="{038D9A40-44F2-FCC0-3D54-33ABF4EFEC5C}"/>
              </a:ext>
            </a:extLst>
          </p:cNvPr>
          <p:cNvSpPr>
            <a:spLocks noGrp="1"/>
          </p:cNvSpPr>
          <p:nvPr>
            <p:ph type="body" sz="quarter" idx="13" hasCustomPrompt="1"/>
          </p:nvPr>
        </p:nvSpPr>
        <p:spPr bwMode="gray">
          <a:xfrm>
            <a:off x="431800" y="648000"/>
            <a:ext cx="10799763" cy="216000"/>
          </a:xfrm>
          <a:noFill/>
        </p:spPr>
        <p:txBody>
          <a:bodyPr/>
          <a:lstStyle>
            <a:lvl1pPr marL="0" indent="0">
              <a:spcBef>
                <a:spcPts val="0"/>
              </a:spcBef>
              <a:buFont typeface="Arial" panose="020B0604020202020204" pitchFamily="34" charset="0"/>
              <a:buNone/>
              <a:defRPr sz="1600">
                <a:solidFill>
                  <a:schemeClr val="tx1"/>
                </a:solidFill>
                <a:latin typeface="+mj-lt"/>
              </a:defRPr>
            </a:lvl1pPr>
            <a:lvl2pPr marL="0" indent="0">
              <a:spcBef>
                <a:spcPts val="0"/>
              </a:spcBef>
              <a:buNone/>
              <a:defRPr sz="1600">
                <a:solidFill>
                  <a:schemeClr val="tx1"/>
                </a:solidFill>
                <a:latin typeface="+mj-lt"/>
              </a:defRPr>
            </a:lvl2pPr>
            <a:lvl3pPr marL="0" indent="0">
              <a:spcBef>
                <a:spcPts val="0"/>
              </a:spcBef>
              <a:buNone/>
              <a:defRPr sz="1600">
                <a:solidFill>
                  <a:schemeClr val="tx1"/>
                </a:solidFill>
                <a:latin typeface="+mj-lt"/>
              </a:defRPr>
            </a:lvl3pPr>
            <a:lvl4pPr marL="0" indent="0">
              <a:spcBef>
                <a:spcPts val="0"/>
              </a:spcBef>
              <a:buNone/>
              <a:defRPr sz="1600">
                <a:solidFill>
                  <a:schemeClr val="tx1"/>
                </a:solidFill>
                <a:latin typeface="+mj-lt"/>
              </a:defRPr>
            </a:lvl4pPr>
            <a:lvl5pPr marL="0" indent="0">
              <a:spcBef>
                <a:spcPts val="0"/>
              </a:spcBef>
              <a:buNone/>
              <a:defRPr sz="1600">
                <a:solidFill>
                  <a:schemeClr val="tx1"/>
                </a:solidFill>
                <a:latin typeface="+mj-lt"/>
              </a:defRPr>
            </a:lvl5pPr>
            <a:lvl6pPr marL="0" indent="0">
              <a:spcBef>
                <a:spcPts val="0"/>
              </a:spcBef>
              <a:buNone/>
              <a:defRPr sz="1600">
                <a:solidFill>
                  <a:schemeClr val="tx1"/>
                </a:solidFill>
                <a:latin typeface="+mj-lt"/>
              </a:defRPr>
            </a:lvl6pPr>
            <a:lvl7pPr marL="0" indent="0">
              <a:spcBef>
                <a:spcPts val="0"/>
              </a:spcBef>
              <a:buNone/>
              <a:defRPr sz="1600">
                <a:solidFill>
                  <a:schemeClr val="tx1"/>
                </a:solidFill>
                <a:latin typeface="+mj-lt"/>
              </a:defRPr>
            </a:lvl7pPr>
            <a:lvl8pPr marL="0" indent="0">
              <a:spcBef>
                <a:spcPts val="0"/>
              </a:spcBef>
              <a:buNone/>
              <a:defRPr sz="1600">
                <a:solidFill>
                  <a:schemeClr val="tx1"/>
                </a:solidFill>
                <a:latin typeface="+mj-lt"/>
              </a:defRPr>
            </a:lvl8pPr>
            <a:lvl9pPr marL="0" indent="0">
              <a:spcBef>
                <a:spcPts val="0"/>
              </a:spcBef>
              <a:buNone/>
              <a:defRPr sz="1600">
                <a:solidFill>
                  <a:schemeClr val="tx1"/>
                </a:solidFill>
                <a:latin typeface="+mj-lt"/>
              </a:defRPr>
            </a:lvl9pPr>
          </a:lstStyle>
          <a:p>
            <a:pPr lvl="0"/>
            <a:r>
              <a:rPr lang="en-GB" noProof="0"/>
              <a:t>&lt;Add section header&gt;</a:t>
            </a:r>
          </a:p>
        </p:txBody>
      </p:sp>
      <p:sp>
        <p:nvSpPr>
          <p:cNvPr id="5" name="Footer Placeholder"/>
          <p:cNvSpPr>
            <a:spLocks noGrp="1"/>
          </p:cNvSpPr>
          <p:nvPr>
            <p:ph type="ftr" sz="quarter" idx="11"/>
          </p:nvPr>
        </p:nvSpPr>
        <p:spPr bwMode="gray"/>
        <p:txBody>
          <a:bodyPr/>
          <a:lstStyle>
            <a:lvl1pPr>
              <a:defRPr>
                <a:solidFill>
                  <a:schemeClr val="accent1"/>
                </a:solidFill>
              </a:defRPr>
            </a:lvl1pPr>
          </a:lstStyle>
          <a:p>
            <a:r>
              <a:rPr lang="en-GB" noProof="0"/>
              <a:t>Cyber+ internal training | Confidential</a:t>
            </a:r>
          </a:p>
        </p:txBody>
      </p:sp>
      <p:cxnSp>
        <p:nvCxnSpPr>
          <p:cNvPr id="7" name="SHP_Line">
            <a:extLst>
              <a:ext uri="{FF2B5EF4-FFF2-40B4-BE49-F238E27FC236}">
                <a16:creationId xmlns:a16="http://schemas.microsoft.com/office/drawing/2014/main" id="{C0DF0369-2C58-E0EC-3441-FFB41793185F}"/>
              </a:ext>
            </a:extLst>
          </p:cNvPr>
          <p:cNvCxnSpPr/>
          <p:nvPr userDrawn="1"/>
        </p:nvCxnSpPr>
        <p:spPr bwMode="gray">
          <a:xfrm flipH="1">
            <a:off x="431800" y="1044000"/>
            <a:ext cx="125750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05153002"/>
      </p:ext>
    </p:extLst>
  </p:cSld>
  <p:clrMapOvr>
    <a:overrideClrMapping bg1="dk1" tx1="lt1" bg2="dk2" tx2="lt2" accent1="accent3" accent2="accent2" accent3="accent1" accent4="accent6" accent5="accent5" accent6="accent4" hlink="hlink" folHlink="folHlink"/>
  </p:clrMapOvr>
  <p:extLst>
    <p:ext uri="{DCECCB84-F9BA-43D5-87BE-67443E8EF086}">
      <p15:sldGuideLst xmlns:p15="http://schemas.microsoft.com/office/powerpoint/2012/main">
        <p15:guide id="1" orient="horz" pos="1315" userDrawn="1">
          <p15:clr>
            <a:srgbClr val="A4A3A4"/>
          </p15:clr>
        </p15:guide>
        <p15:guide id="2" pos="271" userDrawn="1">
          <p15:clr>
            <a:srgbClr val="A4A3A4"/>
          </p15:clr>
        </p15:guide>
        <p15:guide id="3" pos="8194" userDrawn="1">
          <p15:clr>
            <a:srgbClr val="A4A3A4"/>
          </p15:clr>
        </p15:guide>
        <p15:guide id="4" orient="horz" pos="1090" userDrawn="1">
          <p15:clr>
            <a:srgbClr val="A4A3A4"/>
          </p15:clr>
        </p15:guide>
        <p15:guide id="5" orient="horz" pos="770" userDrawn="1">
          <p15:clr>
            <a:srgbClr val="A4A3A4"/>
          </p15:clr>
        </p15:guide>
        <p15:guide id="6" orient="horz" pos="4490" userDrawn="1">
          <p15:clr>
            <a:srgbClr val="A4A3A4"/>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two content (Poppy)">
    <p:bg bwMode="gray">
      <p:bgRef idx="1001">
        <a:schemeClr val="bg1"/>
      </p:bgRef>
    </p:bg>
    <p:spTree>
      <p:nvGrpSpPr>
        <p:cNvPr id="1" name=""/>
        <p:cNvGrpSpPr/>
        <p:nvPr/>
      </p:nvGrpSpPr>
      <p:grpSpPr>
        <a:xfrm>
          <a:off x="0" y="0"/>
          <a:ext cx="0" cy="0"/>
          <a:chOff x="0" y="0"/>
          <a:chExt cx="0" cy="0"/>
        </a:xfrm>
      </p:grpSpPr>
      <p:sp>
        <p:nvSpPr>
          <p:cNvPr id="5" name="SHP_Background">
            <a:extLst>
              <a:ext uri="{FF2B5EF4-FFF2-40B4-BE49-F238E27FC236}">
                <a16:creationId xmlns:a16="http://schemas.microsoft.com/office/drawing/2014/main" id="{F2ED5540-8FF6-936D-9663-1FA3CC5FF08E}"/>
              </a:ext>
            </a:extLst>
          </p:cNvPr>
          <p:cNvSpPr/>
          <p:nvPr userDrawn="1"/>
        </p:nvSpPr>
        <p:spPr bwMode="gray">
          <a:xfrm>
            <a:off x="0" y="-1"/>
            <a:ext cx="13432687" cy="7559675"/>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4" name="Content Placeholder 2"/>
          <p:cNvSpPr>
            <a:spLocks noGrp="1"/>
          </p:cNvSpPr>
          <p:nvPr>
            <p:ph sz="half" idx="2"/>
          </p:nvPr>
        </p:nvSpPr>
        <p:spPr bwMode="gray">
          <a:xfrm>
            <a:off x="6937200" y="2088000"/>
            <a:ext cx="6069600" cy="504000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3" name="Content Placeholder 1"/>
          <p:cNvSpPr>
            <a:spLocks noGrp="1"/>
          </p:cNvSpPr>
          <p:nvPr>
            <p:ph sz="half" idx="1"/>
          </p:nvPr>
        </p:nvSpPr>
        <p:spPr bwMode="gray">
          <a:xfrm>
            <a:off x="431999" y="2088000"/>
            <a:ext cx="6071087" cy="504000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2" name="Title"/>
          <p:cNvSpPr>
            <a:spLocks noGrp="1"/>
          </p:cNvSpPr>
          <p:nvPr>
            <p:ph type="title" hasCustomPrompt="1"/>
          </p:nvPr>
        </p:nvSpPr>
        <p:spPr bwMode="gray">
          <a:xfrm>
            <a:off x="432000" y="1224000"/>
            <a:ext cx="12574800" cy="504000"/>
          </a:xfrm>
        </p:spPr>
        <p:txBody>
          <a:bodyPr/>
          <a:lstStyle>
            <a:lvl1pPr>
              <a:defRPr>
                <a:solidFill>
                  <a:schemeClr val="accent3"/>
                </a:solidFill>
              </a:defRPr>
            </a:lvl1pPr>
          </a:lstStyle>
          <a:p>
            <a:r>
              <a:rPr lang="en-GB" noProof="0"/>
              <a:t>&lt;Add slide title&gt;</a:t>
            </a:r>
          </a:p>
        </p:txBody>
      </p:sp>
      <p:sp>
        <p:nvSpPr>
          <p:cNvPr id="7" name="Slide Number Placeholder"/>
          <p:cNvSpPr>
            <a:spLocks noGrp="1"/>
          </p:cNvSpPr>
          <p:nvPr>
            <p:ph type="sldNum" sz="quarter" idx="12"/>
          </p:nvPr>
        </p:nvSpPr>
        <p:spPr bwMode="gray"/>
        <p:txBody>
          <a:bodyPr/>
          <a:lstStyle>
            <a:lvl1pPr>
              <a:defRPr>
                <a:solidFill>
                  <a:schemeClr val="accent1"/>
                </a:solidFill>
              </a:defRPr>
            </a:lvl1pPr>
          </a:lstStyle>
          <a:p>
            <a:fld id="{D761CFCB-C586-4B22-A298-A01C8BAD7ABC}" type="slidenum">
              <a:rPr lang="en-GB" noProof="0" smtClean="0"/>
              <a:pPr/>
              <a:t>‹#›</a:t>
            </a:fld>
            <a:endParaRPr lang="en-GB" noProof="0"/>
          </a:p>
        </p:txBody>
      </p:sp>
      <p:sp>
        <p:nvSpPr>
          <p:cNvPr id="12" name="Text Placeholder">
            <a:extLst>
              <a:ext uri="{FF2B5EF4-FFF2-40B4-BE49-F238E27FC236}">
                <a16:creationId xmlns:a16="http://schemas.microsoft.com/office/drawing/2014/main" id="{5781DE76-0124-C40A-FD28-568F91BF32B3}"/>
              </a:ext>
            </a:extLst>
          </p:cNvPr>
          <p:cNvSpPr>
            <a:spLocks noGrp="1"/>
          </p:cNvSpPr>
          <p:nvPr>
            <p:ph type="body" sz="quarter" idx="13" hasCustomPrompt="1"/>
          </p:nvPr>
        </p:nvSpPr>
        <p:spPr bwMode="gray">
          <a:xfrm>
            <a:off x="431800" y="648000"/>
            <a:ext cx="10799763" cy="216000"/>
          </a:xfrm>
          <a:noFill/>
        </p:spPr>
        <p:txBody>
          <a:bodyPr/>
          <a:lstStyle>
            <a:lvl1pPr marL="0" indent="0">
              <a:spcBef>
                <a:spcPts val="0"/>
              </a:spcBef>
              <a:buFont typeface="Arial" panose="020B0604020202020204" pitchFamily="34" charset="0"/>
              <a:buNone/>
              <a:defRPr sz="1600">
                <a:solidFill>
                  <a:schemeClr val="tx1"/>
                </a:solidFill>
                <a:latin typeface="+mj-lt"/>
              </a:defRPr>
            </a:lvl1pPr>
            <a:lvl2pPr marL="0" indent="0">
              <a:spcBef>
                <a:spcPts val="0"/>
              </a:spcBef>
              <a:buNone/>
              <a:defRPr sz="1600">
                <a:solidFill>
                  <a:schemeClr val="tx1"/>
                </a:solidFill>
                <a:latin typeface="+mj-lt"/>
              </a:defRPr>
            </a:lvl2pPr>
            <a:lvl3pPr marL="0" indent="0">
              <a:spcBef>
                <a:spcPts val="0"/>
              </a:spcBef>
              <a:buNone/>
              <a:defRPr sz="1600">
                <a:solidFill>
                  <a:schemeClr val="tx1"/>
                </a:solidFill>
                <a:latin typeface="+mj-lt"/>
              </a:defRPr>
            </a:lvl3pPr>
            <a:lvl4pPr marL="0" indent="0">
              <a:spcBef>
                <a:spcPts val="0"/>
              </a:spcBef>
              <a:buNone/>
              <a:defRPr sz="1600">
                <a:solidFill>
                  <a:schemeClr val="tx1"/>
                </a:solidFill>
                <a:latin typeface="+mj-lt"/>
              </a:defRPr>
            </a:lvl4pPr>
            <a:lvl5pPr marL="0" indent="0">
              <a:spcBef>
                <a:spcPts val="0"/>
              </a:spcBef>
              <a:buNone/>
              <a:defRPr sz="1600">
                <a:solidFill>
                  <a:schemeClr val="tx1"/>
                </a:solidFill>
                <a:latin typeface="+mj-lt"/>
              </a:defRPr>
            </a:lvl5pPr>
            <a:lvl6pPr marL="0" indent="0">
              <a:spcBef>
                <a:spcPts val="0"/>
              </a:spcBef>
              <a:buNone/>
              <a:defRPr sz="1600">
                <a:solidFill>
                  <a:schemeClr val="tx1"/>
                </a:solidFill>
                <a:latin typeface="+mj-lt"/>
              </a:defRPr>
            </a:lvl6pPr>
            <a:lvl7pPr marL="0" indent="0">
              <a:spcBef>
                <a:spcPts val="0"/>
              </a:spcBef>
              <a:buNone/>
              <a:defRPr sz="1600">
                <a:solidFill>
                  <a:schemeClr val="tx1"/>
                </a:solidFill>
                <a:latin typeface="+mj-lt"/>
              </a:defRPr>
            </a:lvl7pPr>
            <a:lvl8pPr marL="0" indent="0">
              <a:spcBef>
                <a:spcPts val="0"/>
              </a:spcBef>
              <a:buNone/>
              <a:defRPr sz="1600">
                <a:solidFill>
                  <a:schemeClr val="tx1"/>
                </a:solidFill>
                <a:latin typeface="+mj-lt"/>
              </a:defRPr>
            </a:lvl8pPr>
            <a:lvl9pPr marL="0" indent="0">
              <a:spcBef>
                <a:spcPts val="0"/>
              </a:spcBef>
              <a:buNone/>
              <a:defRPr sz="1600">
                <a:solidFill>
                  <a:schemeClr val="tx1"/>
                </a:solidFill>
                <a:latin typeface="+mj-lt"/>
              </a:defRPr>
            </a:lvl9pPr>
          </a:lstStyle>
          <a:p>
            <a:pPr lvl="0"/>
            <a:r>
              <a:rPr lang="en-GB" noProof="0"/>
              <a:t>&lt;Add section header&gt;</a:t>
            </a:r>
          </a:p>
        </p:txBody>
      </p:sp>
      <p:sp>
        <p:nvSpPr>
          <p:cNvPr id="6" name="Footer Placeholder"/>
          <p:cNvSpPr>
            <a:spLocks noGrp="1"/>
          </p:cNvSpPr>
          <p:nvPr>
            <p:ph type="ftr" sz="quarter" idx="11"/>
          </p:nvPr>
        </p:nvSpPr>
        <p:spPr bwMode="gray"/>
        <p:txBody>
          <a:bodyPr/>
          <a:lstStyle>
            <a:lvl1pPr>
              <a:defRPr>
                <a:solidFill>
                  <a:schemeClr val="accent1"/>
                </a:solidFill>
              </a:defRPr>
            </a:lvl1pPr>
          </a:lstStyle>
          <a:p>
            <a:r>
              <a:rPr lang="en-GB" noProof="0"/>
              <a:t>Cyber+ internal training | Confidential</a:t>
            </a:r>
          </a:p>
        </p:txBody>
      </p:sp>
      <p:cxnSp>
        <p:nvCxnSpPr>
          <p:cNvPr id="8" name="SHP_Line">
            <a:extLst>
              <a:ext uri="{FF2B5EF4-FFF2-40B4-BE49-F238E27FC236}">
                <a16:creationId xmlns:a16="http://schemas.microsoft.com/office/drawing/2014/main" id="{A35209B8-2ACB-5F03-922D-DC95AC665E4C}"/>
              </a:ext>
            </a:extLst>
          </p:cNvPr>
          <p:cNvCxnSpPr/>
          <p:nvPr userDrawn="1"/>
        </p:nvCxnSpPr>
        <p:spPr bwMode="gray">
          <a:xfrm flipH="1">
            <a:off x="431800" y="1044000"/>
            <a:ext cx="125750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23678860"/>
      </p:ext>
    </p:extLst>
  </p:cSld>
  <p:clrMapOvr>
    <a:overrideClrMapping bg1="dk1" tx1="lt1" bg2="dk2" tx2="lt2" accent1="accent3" accent2="accent2" accent3="accent1" accent4="accent6" accent5="accent5" accent6="accent4" hlink="hlink" folHlink="folHlink"/>
  </p:clrMapOvr>
  <p:extLst>
    <p:ext uri="{DCECCB84-F9BA-43D5-87BE-67443E8EF086}">
      <p15:sldGuideLst xmlns:p15="http://schemas.microsoft.com/office/powerpoint/2012/main">
        <p15:guide id="1" orient="horz" pos="1315" userDrawn="1">
          <p15:clr>
            <a:srgbClr val="A4A3A4"/>
          </p15:clr>
        </p15:guide>
        <p15:guide id="2" pos="271" userDrawn="1">
          <p15:clr>
            <a:srgbClr val="A4A3A4"/>
          </p15:clr>
        </p15:guide>
        <p15:guide id="3" orient="horz" pos="1090" userDrawn="1">
          <p15:clr>
            <a:srgbClr val="A4A3A4"/>
          </p15:clr>
        </p15:guide>
        <p15:guide id="4" orient="horz" pos="770" userDrawn="1">
          <p15:clr>
            <a:srgbClr val="A4A3A4"/>
          </p15:clr>
        </p15:guide>
        <p15:guide id="6" orient="horz" pos="4490" userDrawn="1">
          <p15:clr>
            <a:srgbClr val="A4A3A4"/>
          </p15:clr>
        </p15:guide>
        <p15:guide id="7" pos="4097" userDrawn="1">
          <p15:clr>
            <a:srgbClr val="A4A3A4"/>
          </p15:clr>
        </p15:guide>
        <p15:guide id="8" pos="4369" userDrawn="1">
          <p15:clr>
            <a:srgbClr val="A4A3A4"/>
          </p15:clr>
        </p15:guide>
        <p15:guide id="9" pos="8194" userDrawn="1">
          <p15:clr>
            <a:srgbClr val="A4A3A4"/>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three content (Poppy)">
    <p:bg bwMode="gray">
      <p:bgRef idx="1001">
        <a:schemeClr val="bg1"/>
      </p:bgRef>
    </p:bg>
    <p:spTree>
      <p:nvGrpSpPr>
        <p:cNvPr id="1" name=""/>
        <p:cNvGrpSpPr/>
        <p:nvPr/>
      </p:nvGrpSpPr>
      <p:grpSpPr>
        <a:xfrm>
          <a:off x="0" y="0"/>
          <a:ext cx="0" cy="0"/>
          <a:chOff x="0" y="0"/>
          <a:chExt cx="0" cy="0"/>
        </a:xfrm>
      </p:grpSpPr>
      <p:sp>
        <p:nvSpPr>
          <p:cNvPr id="5" name="SHP_Background">
            <a:extLst>
              <a:ext uri="{FF2B5EF4-FFF2-40B4-BE49-F238E27FC236}">
                <a16:creationId xmlns:a16="http://schemas.microsoft.com/office/drawing/2014/main" id="{A7494077-CC20-DBB2-9150-50BC4148D8D8}"/>
              </a:ext>
            </a:extLst>
          </p:cNvPr>
          <p:cNvSpPr/>
          <p:nvPr userDrawn="1"/>
        </p:nvSpPr>
        <p:spPr bwMode="gray">
          <a:xfrm>
            <a:off x="0" y="-1"/>
            <a:ext cx="13432687" cy="7559675"/>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2" name="Content Placeholder 3">
            <a:extLst>
              <a:ext uri="{FF2B5EF4-FFF2-40B4-BE49-F238E27FC236}">
                <a16:creationId xmlns:a16="http://schemas.microsoft.com/office/drawing/2014/main" id="{C1505E84-B14A-EFF2-ED51-B54EA542B649}"/>
              </a:ext>
            </a:extLst>
          </p:cNvPr>
          <p:cNvSpPr>
            <a:spLocks noGrp="1"/>
          </p:cNvSpPr>
          <p:nvPr>
            <p:ph sz="quarter" idx="13"/>
          </p:nvPr>
        </p:nvSpPr>
        <p:spPr bwMode="gray">
          <a:xfrm>
            <a:off x="9102587" y="2088000"/>
            <a:ext cx="3903600" cy="504000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Content Placeholder 2"/>
          <p:cNvSpPr>
            <a:spLocks noGrp="1"/>
          </p:cNvSpPr>
          <p:nvPr>
            <p:ph sz="half" idx="2"/>
          </p:nvPr>
        </p:nvSpPr>
        <p:spPr bwMode="gray">
          <a:xfrm>
            <a:off x="4767600" y="2088000"/>
            <a:ext cx="3902988" cy="504000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3" name="Content Placeholder 1"/>
          <p:cNvSpPr>
            <a:spLocks noGrp="1"/>
          </p:cNvSpPr>
          <p:nvPr>
            <p:ph sz="half" idx="1"/>
          </p:nvPr>
        </p:nvSpPr>
        <p:spPr bwMode="gray">
          <a:xfrm>
            <a:off x="432000" y="2088000"/>
            <a:ext cx="3903600" cy="504000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2" name="Title"/>
          <p:cNvSpPr>
            <a:spLocks noGrp="1"/>
          </p:cNvSpPr>
          <p:nvPr>
            <p:ph type="title" hasCustomPrompt="1"/>
          </p:nvPr>
        </p:nvSpPr>
        <p:spPr bwMode="gray">
          <a:xfrm>
            <a:off x="432000" y="1224000"/>
            <a:ext cx="12574800" cy="504000"/>
          </a:xfrm>
        </p:spPr>
        <p:txBody>
          <a:bodyPr/>
          <a:lstStyle>
            <a:lvl1pPr>
              <a:defRPr>
                <a:solidFill>
                  <a:schemeClr val="accent3"/>
                </a:solidFill>
              </a:defRPr>
            </a:lvl1pPr>
          </a:lstStyle>
          <a:p>
            <a:r>
              <a:rPr lang="en-GB" noProof="0"/>
              <a:t>&lt;Add slide title&gt;</a:t>
            </a:r>
          </a:p>
        </p:txBody>
      </p:sp>
      <p:sp>
        <p:nvSpPr>
          <p:cNvPr id="7" name="Slide Number Placeholder"/>
          <p:cNvSpPr>
            <a:spLocks noGrp="1"/>
          </p:cNvSpPr>
          <p:nvPr>
            <p:ph type="sldNum" sz="quarter" idx="12"/>
          </p:nvPr>
        </p:nvSpPr>
        <p:spPr bwMode="gray"/>
        <p:txBody>
          <a:bodyPr/>
          <a:lstStyle>
            <a:lvl1pPr>
              <a:defRPr>
                <a:solidFill>
                  <a:schemeClr val="accent1"/>
                </a:solidFill>
              </a:defRPr>
            </a:lvl1pPr>
          </a:lstStyle>
          <a:p>
            <a:fld id="{D761CFCB-C586-4B22-A298-A01C8BAD7ABC}" type="slidenum">
              <a:rPr lang="en-GB" noProof="0" smtClean="0"/>
              <a:pPr/>
              <a:t>‹#›</a:t>
            </a:fld>
            <a:endParaRPr lang="en-GB" noProof="0"/>
          </a:p>
        </p:txBody>
      </p:sp>
      <p:sp>
        <p:nvSpPr>
          <p:cNvPr id="13" name="Text Placeholder">
            <a:extLst>
              <a:ext uri="{FF2B5EF4-FFF2-40B4-BE49-F238E27FC236}">
                <a16:creationId xmlns:a16="http://schemas.microsoft.com/office/drawing/2014/main" id="{96BD79FE-18F5-83C8-BAB1-159ED41B60AA}"/>
              </a:ext>
            </a:extLst>
          </p:cNvPr>
          <p:cNvSpPr>
            <a:spLocks noGrp="1"/>
          </p:cNvSpPr>
          <p:nvPr>
            <p:ph type="body" sz="quarter" idx="14" hasCustomPrompt="1"/>
          </p:nvPr>
        </p:nvSpPr>
        <p:spPr bwMode="gray">
          <a:xfrm>
            <a:off x="431800" y="648000"/>
            <a:ext cx="10799763" cy="216000"/>
          </a:xfrm>
          <a:noFill/>
        </p:spPr>
        <p:txBody>
          <a:bodyPr/>
          <a:lstStyle>
            <a:lvl1pPr marL="0" indent="0">
              <a:spcBef>
                <a:spcPts val="0"/>
              </a:spcBef>
              <a:buFont typeface="Arial" panose="020B0604020202020204" pitchFamily="34" charset="0"/>
              <a:buNone/>
              <a:defRPr sz="1600">
                <a:solidFill>
                  <a:schemeClr val="tx1"/>
                </a:solidFill>
                <a:latin typeface="+mj-lt"/>
              </a:defRPr>
            </a:lvl1pPr>
            <a:lvl2pPr marL="0" indent="0">
              <a:spcBef>
                <a:spcPts val="0"/>
              </a:spcBef>
              <a:buNone/>
              <a:defRPr sz="1600">
                <a:solidFill>
                  <a:schemeClr val="tx1"/>
                </a:solidFill>
                <a:latin typeface="+mj-lt"/>
              </a:defRPr>
            </a:lvl2pPr>
            <a:lvl3pPr marL="0" indent="0">
              <a:spcBef>
                <a:spcPts val="0"/>
              </a:spcBef>
              <a:buNone/>
              <a:defRPr sz="1600">
                <a:solidFill>
                  <a:schemeClr val="tx1"/>
                </a:solidFill>
                <a:latin typeface="+mj-lt"/>
              </a:defRPr>
            </a:lvl3pPr>
            <a:lvl4pPr marL="0" indent="0">
              <a:spcBef>
                <a:spcPts val="0"/>
              </a:spcBef>
              <a:buNone/>
              <a:defRPr sz="1600">
                <a:solidFill>
                  <a:schemeClr val="tx1"/>
                </a:solidFill>
                <a:latin typeface="+mj-lt"/>
              </a:defRPr>
            </a:lvl4pPr>
            <a:lvl5pPr marL="0" indent="0">
              <a:spcBef>
                <a:spcPts val="0"/>
              </a:spcBef>
              <a:buNone/>
              <a:defRPr sz="1600">
                <a:solidFill>
                  <a:schemeClr val="tx1"/>
                </a:solidFill>
                <a:latin typeface="+mj-lt"/>
              </a:defRPr>
            </a:lvl5pPr>
            <a:lvl6pPr marL="0" indent="0">
              <a:spcBef>
                <a:spcPts val="0"/>
              </a:spcBef>
              <a:buNone/>
              <a:defRPr sz="1600">
                <a:solidFill>
                  <a:schemeClr val="tx1"/>
                </a:solidFill>
                <a:latin typeface="+mj-lt"/>
              </a:defRPr>
            </a:lvl6pPr>
            <a:lvl7pPr marL="0" indent="0">
              <a:spcBef>
                <a:spcPts val="0"/>
              </a:spcBef>
              <a:buNone/>
              <a:defRPr sz="1600">
                <a:solidFill>
                  <a:schemeClr val="tx1"/>
                </a:solidFill>
                <a:latin typeface="+mj-lt"/>
              </a:defRPr>
            </a:lvl7pPr>
            <a:lvl8pPr marL="0" indent="0">
              <a:spcBef>
                <a:spcPts val="0"/>
              </a:spcBef>
              <a:buNone/>
              <a:defRPr sz="1600">
                <a:solidFill>
                  <a:schemeClr val="tx1"/>
                </a:solidFill>
                <a:latin typeface="+mj-lt"/>
              </a:defRPr>
            </a:lvl8pPr>
            <a:lvl9pPr marL="0" indent="0">
              <a:spcBef>
                <a:spcPts val="0"/>
              </a:spcBef>
              <a:buNone/>
              <a:defRPr sz="1600">
                <a:solidFill>
                  <a:schemeClr val="tx1"/>
                </a:solidFill>
                <a:latin typeface="+mj-lt"/>
              </a:defRPr>
            </a:lvl9pPr>
          </a:lstStyle>
          <a:p>
            <a:pPr lvl="0"/>
            <a:r>
              <a:rPr lang="en-GB" noProof="0"/>
              <a:t>&lt;Add section header&gt;</a:t>
            </a:r>
          </a:p>
        </p:txBody>
      </p:sp>
      <p:sp>
        <p:nvSpPr>
          <p:cNvPr id="6" name="Footer Placeholder"/>
          <p:cNvSpPr>
            <a:spLocks noGrp="1"/>
          </p:cNvSpPr>
          <p:nvPr>
            <p:ph type="ftr" sz="quarter" idx="11"/>
          </p:nvPr>
        </p:nvSpPr>
        <p:spPr bwMode="gray"/>
        <p:txBody>
          <a:bodyPr/>
          <a:lstStyle>
            <a:lvl1pPr>
              <a:defRPr>
                <a:solidFill>
                  <a:schemeClr val="accent1"/>
                </a:solidFill>
              </a:defRPr>
            </a:lvl1pPr>
          </a:lstStyle>
          <a:p>
            <a:r>
              <a:rPr lang="en-GB" noProof="0"/>
              <a:t>Cyber+ internal training | Confidential</a:t>
            </a:r>
          </a:p>
        </p:txBody>
      </p:sp>
      <p:cxnSp>
        <p:nvCxnSpPr>
          <p:cNvPr id="8" name="SHP_Line">
            <a:extLst>
              <a:ext uri="{FF2B5EF4-FFF2-40B4-BE49-F238E27FC236}">
                <a16:creationId xmlns:a16="http://schemas.microsoft.com/office/drawing/2014/main" id="{7642C3FD-67DF-E9B1-2AE3-B978087BA893}"/>
              </a:ext>
            </a:extLst>
          </p:cNvPr>
          <p:cNvCxnSpPr/>
          <p:nvPr userDrawn="1"/>
        </p:nvCxnSpPr>
        <p:spPr bwMode="gray">
          <a:xfrm flipH="1">
            <a:off x="431800" y="1044000"/>
            <a:ext cx="125750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19767673"/>
      </p:ext>
    </p:extLst>
  </p:cSld>
  <p:clrMapOvr>
    <a:overrideClrMapping bg1="dk1" tx1="lt1" bg2="dk2" tx2="lt2" accent1="accent3" accent2="accent2" accent3="accent1" accent4="accent6" accent5="accent5" accent6="accent4" hlink="hlink" folHlink="folHlink"/>
  </p:clrMapOvr>
  <p:extLst>
    <p:ext uri="{DCECCB84-F9BA-43D5-87BE-67443E8EF086}">
      <p15:sldGuideLst xmlns:p15="http://schemas.microsoft.com/office/powerpoint/2012/main">
        <p15:guide id="1" orient="horz" pos="1315" userDrawn="1">
          <p15:clr>
            <a:srgbClr val="A4A3A4"/>
          </p15:clr>
        </p15:guide>
        <p15:guide id="2" pos="271" userDrawn="1">
          <p15:clr>
            <a:srgbClr val="A4A3A4"/>
          </p15:clr>
        </p15:guide>
        <p15:guide id="3" orient="horz" pos="771" userDrawn="1">
          <p15:clr>
            <a:srgbClr val="A4A3A4"/>
          </p15:clr>
        </p15:guide>
        <p15:guide id="4" orient="horz" pos="1091" userDrawn="1">
          <p15:clr>
            <a:srgbClr val="A4A3A4"/>
          </p15:clr>
        </p15:guide>
        <p15:guide id="5" orient="horz" pos="4490" userDrawn="1">
          <p15:clr>
            <a:srgbClr val="A4A3A4"/>
          </p15:clr>
        </p15:guide>
        <p15:guide id="6" pos="2731" userDrawn="1">
          <p15:clr>
            <a:srgbClr val="A4A3A4"/>
          </p15:clr>
        </p15:guide>
        <p15:guide id="7" pos="3002" userDrawn="1">
          <p15:clr>
            <a:srgbClr val="A4A3A4"/>
          </p15:clr>
        </p15:guide>
        <p15:guide id="8" pos="5462" userDrawn="1">
          <p15:clr>
            <a:srgbClr val="A4A3A4"/>
          </p15:clr>
        </p15:guide>
        <p15:guide id="9" pos="5734" userDrawn="1">
          <p15:clr>
            <a:srgbClr val="A4A3A4"/>
          </p15:clr>
        </p15:guide>
        <p15:guide id="10" pos="8194" userDrawn="1">
          <p15:clr>
            <a:srgbClr val="A4A3A4"/>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four content (Poppy)">
    <p:bg bwMode="gray">
      <p:bgRef idx="1001">
        <a:schemeClr val="bg1"/>
      </p:bgRef>
    </p:bg>
    <p:spTree>
      <p:nvGrpSpPr>
        <p:cNvPr id="1" name=""/>
        <p:cNvGrpSpPr/>
        <p:nvPr/>
      </p:nvGrpSpPr>
      <p:grpSpPr>
        <a:xfrm>
          <a:off x="0" y="0"/>
          <a:ext cx="0" cy="0"/>
          <a:chOff x="0" y="0"/>
          <a:chExt cx="0" cy="0"/>
        </a:xfrm>
      </p:grpSpPr>
      <p:sp>
        <p:nvSpPr>
          <p:cNvPr id="5" name="SHP_Background">
            <a:extLst>
              <a:ext uri="{FF2B5EF4-FFF2-40B4-BE49-F238E27FC236}">
                <a16:creationId xmlns:a16="http://schemas.microsoft.com/office/drawing/2014/main" id="{B45E620F-4DA6-97E2-0194-3CEBBC2CB3FF}"/>
              </a:ext>
            </a:extLst>
          </p:cNvPr>
          <p:cNvSpPr/>
          <p:nvPr userDrawn="1"/>
        </p:nvSpPr>
        <p:spPr bwMode="gray">
          <a:xfrm>
            <a:off x="0" y="-1"/>
            <a:ext cx="13432687" cy="7559675"/>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4" name="Content Placeholder 4">
            <a:extLst>
              <a:ext uri="{FF2B5EF4-FFF2-40B4-BE49-F238E27FC236}">
                <a16:creationId xmlns:a16="http://schemas.microsoft.com/office/drawing/2014/main" id="{2B0B8E9D-EF2B-34D5-49CB-5D8CBF86E67D}"/>
              </a:ext>
            </a:extLst>
          </p:cNvPr>
          <p:cNvSpPr>
            <a:spLocks noGrp="1"/>
          </p:cNvSpPr>
          <p:nvPr>
            <p:ph sz="quarter" idx="14"/>
          </p:nvPr>
        </p:nvSpPr>
        <p:spPr bwMode="gray">
          <a:xfrm>
            <a:off x="10185255" y="2088000"/>
            <a:ext cx="2821133" cy="504000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2" name="Content Placeholder 3">
            <a:extLst>
              <a:ext uri="{FF2B5EF4-FFF2-40B4-BE49-F238E27FC236}">
                <a16:creationId xmlns:a16="http://schemas.microsoft.com/office/drawing/2014/main" id="{C1505E84-B14A-EFF2-ED51-B54EA542B649}"/>
              </a:ext>
            </a:extLst>
          </p:cNvPr>
          <p:cNvSpPr>
            <a:spLocks noGrp="1"/>
          </p:cNvSpPr>
          <p:nvPr>
            <p:ph sz="quarter" idx="13"/>
          </p:nvPr>
        </p:nvSpPr>
        <p:spPr bwMode="gray">
          <a:xfrm>
            <a:off x="6934785" y="2088000"/>
            <a:ext cx="2819085" cy="504000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Content Placeholder 2"/>
          <p:cNvSpPr>
            <a:spLocks noGrp="1"/>
          </p:cNvSpPr>
          <p:nvPr>
            <p:ph sz="half" idx="2"/>
          </p:nvPr>
        </p:nvSpPr>
        <p:spPr bwMode="gray">
          <a:xfrm>
            <a:off x="3683700" y="2088000"/>
            <a:ext cx="2819085" cy="504000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3" name="Content Placeholder 1"/>
          <p:cNvSpPr>
            <a:spLocks noGrp="1"/>
          </p:cNvSpPr>
          <p:nvPr>
            <p:ph sz="half" idx="1"/>
          </p:nvPr>
        </p:nvSpPr>
        <p:spPr bwMode="gray">
          <a:xfrm>
            <a:off x="432000" y="2088000"/>
            <a:ext cx="2819085" cy="504000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2" name="Title"/>
          <p:cNvSpPr>
            <a:spLocks noGrp="1"/>
          </p:cNvSpPr>
          <p:nvPr>
            <p:ph type="title" hasCustomPrompt="1"/>
          </p:nvPr>
        </p:nvSpPr>
        <p:spPr bwMode="gray">
          <a:xfrm>
            <a:off x="432000" y="1224000"/>
            <a:ext cx="12574800" cy="504000"/>
          </a:xfrm>
        </p:spPr>
        <p:txBody>
          <a:bodyPr/>
          <a:lstStyle>
            <a:lvl1pPr>
              <a:defRPr>
                <a:solidFill>
                  <a:schemeClr val="accent3"/>
                </a:solidFill>
              </a:defRPr>
            </a:lvl1pPr>
          </a:lstStyle>
          <a:p>
            <a:r>
              <a:rPr lang="en-GB" noProof="0"/>
              <a:t>&lt;Add slide title&gt;</a:t>
            </a:r>
          </a:p>
        </p:txBody>
      </p:sp>
      <p:sp>
        <p:nvSpPr>
          <p:cNvPr id="7" name="Slide Number Placeholder"/>
          <p:cNvSpPr>
            <a:spLocks noGrp="1"/>
          </p:cNvSpPr>
          <p:nvPr>
            <p:ph type="sldNum" sz="quarter" idx="12"/>
          </p:nvPr>
        </p:nvSpPr>
        <p:spPr bwMode="gray"/>
        <p:txBody>
          <a:bodyPr/>
          <a:lstStyle>
            <a:lvl1pPr>
              <a:defRPr>
                <a:solidFill>
                  <a:schemeClr val="accent1"/>
                </a:solidFill>
              </a:defRPr>
            </a:lvl1pPr>
          </a:lstStyle>
          <a:p>
            <a:fld id="{D761CFCB-C586-4B22-A298-A01C8BAD7ABC}" type="slidenum">
              <a:rPr lang="en-GB" noProof="0" smtClean="0"/>
              <a:pPr/>
              <a:t>‹#›</a:t>
            </a:fld>
            <a:endParaRPr lang="en-GB" noProof="0"/>
          </a:p>
        </p:txBody>
      </p:sp>
      <p:sp>
        <p:nvSpPr>
          <p:cNvPr id="15" name="Text Placeholder">
            <a:extLst>
              <a:ext uri="{FF2B5EF4-FFF2-40B4-BE49-F238E27FC236}">
                <a16:creationId xmlns:a16="http://schemas.microsoft.com/office/drawing/2014/main" id="{0027D2E1-561F-3ACE-7AD9-72E586F17DA2}"/>
              </a:ext>
            </a:extLst>
          </p:cNvPr>
          <p:cNvSpPr>
            <a:spLocks noGrp="1"/>
          </p:cNvSpPr>
          <p:nvPr>
            <p:ph type="body" sz="quarter" idx="15" hasCustomPrompt="1"/>
          </p:nvPr>
        </p:nvSpPr>
        <p:spPr bwMode="gray">
          <a:xfrm>
            <a:off x="431800" y="648000"/>
            <a:ext cx="10799763" cy="216000"/>
          </a:xfrm>
          <a:noFill/>
        </p:spPr>
        <p:txBody>
          <a:bodyPr/>
          <a:lstStyle>
            <a:lvl1pPr marL="0" indent="0">
              <a:spcBef>
                <a:spcPts val="0"/>
              </a:spcBef>
              <a:buFont typeface="Arial" panose="020B0604020202020204" pitchFamily="34" charset="0"/>
              <a:buNone/>
              <a:defRPr sz="1600">
                <a:solidFill>
                  <a:schemeClr val="tx1"/>
                </a:solidFill>
                <a:latin typeface="+mj-lt"/>
              </a:defRPr>
            </a:lvl1pPr>
            <a:lvl2pPr marL="0" indent="0">
              <a:spcBef>
                <a:spcPts val="0"/>
              </a:spcBef>
              <a:buNone/>
              <a:defRPr sz="1600">
                <a:solidFill>
                  <a:schemeClr val="tx1"/>
                </a:solidFill>
                <a:latin typeface="+mj-lt"/>
              </a:defRPr>
            </a:lvl2pPr>
            <a:lvl3pPr marL="0" indent="0">
              <a:spcBef>
                <a:spcPts val="0"/>
              </a:spcBef>
              <a:buNone/>
              <a:defRPr sz="1600">
                <a:solidFill>
                  <a:schemeClr val="tx1"/>
                </a:solidFill>
                <a:latin typeface="+mj-lt"/>
              </a:defRPr>
            </a:lvl3pPr>
            <a:lvl4pPr marL="0" indent="0">
              <a:spcBef>
                <a:spcPts val="0"/>
              </a:spcBef>
              <a:buNone/>
              <a:defRPr sz="1600">
                <a:solidFill>
                  <a:schemeClr val="tx1"/>
                </a:solidFill>
                <a:latin typeface="+mj-lt"/>
              </a:defRPr>
            </a:lvl4pPr>
            <a:lvl5pPr marL="0" indent="0">
              <a:spcBef>
                <a:spcPts val="0"/>
              </a:spcBef>
              <a:buNone/>
              <a:defRPr sz="1600">
                <a:solidFill>
                  <a:schemeClr val="tx1"/>
                </a:solidFill>
                <a:latin typeface="+mj-lt"/>
              </a:defRPr>
            </a:lvl5pPr>
            <a:lvl6pPr marL="0" indent="0">
              <a:spcBef>
                <a:spcPts val="0"/>
              </a:spcBef>
              <a:buNone/>
              <a:defRPr sz="1600">
                <a:solidFill>
                  <a:schemeClr val="tx1"/>
                </a:solidFill>
                <a:latin typeface="+mj-lt"/>
              </a:defRPr>
            </a:lvl6pPr>
            <a:lvl7pPr marL="0" indent="0">
              <a:spcBef>
                <a:spcPts val="0"/>
              </a:spcBef>
              <a:buNone/>
              <a:defRPr sz="1600">
                <a:solidFill>
                  <a:schemeClr val="tx1"/>
                </a:solidFill>
                <a:latin typeface="+mj-lt"/>
              </a:defRPr>
            </a:lvl7pPr>
            <a:lvl8pPr marL="0" indent="0">
              <a:spcBef>
                <a:spcPts val="0"/>
              </a:spcBef>
              <a:buNone/>
              <a:defRPr sz="1600">
                <a:solidFill>
                  <a:schemeClr val="tx1"/>
                </a:solidFill>
                <a:latin typeface="+mj-lt"/>
              </a:defRPr>
            </a:lvl8pPr>
            <a:lvl9pPr marL="0" indent="0">
              <a:spcBef>
                <a:spcPts val="0"/>
              </a:spcBef>
              <a:buNone/>
              <a:defRPr sz="1600">
                <a:solidFill>
                  <a:schemeClr val="tx1"/>
                </a:solidFill>
                <a:latin typeface="+mj-lt"/>
              </a:defRPr>
            </a:lvl9pPr>
          </a:lstStyle>
          <a:p>
            <a:pPr lvl="0"/>
            <a:r>
              <a:rPr lang="en-GB" noProof="0"/>
              <a:t>&lt;Add section header&gt;</a:t>
            </a:r>
          </a:p>
        </p:txBody>
      </p:sp>
      <p:sp>
        <p:nvSpPr>
          <p:cNvPr id="6" name="Footer Placeholder"/>
          <p:cNvSpPr>
            <a:spLocks noGrp="1"/>
          </p:cNvSpPr>
          <p:nvPr>
            <p:ph type="ftr" sz="quarter" idx="11"/>
          </p:nvPr>
        </p:nvSpPr>
        <p:spPr bwMode="gray"/>
        <p:txBody>
          <a:bodyPr/>
          <a:lstStyle>
            <a:lvl1pPr>
              <a:defRPr>
                <a:solidFill>
                  <a:schemeClr val="accent1"/>
                </a:solidFill>
              </a:defRPr>
            </a:lvl1pPr>
          </a:lstStyle>
          <a:p>
            <a:r>
              <a:rPr lang="en-GB" noProof="0"/>
              <a:t>Cyber+ internal training | Confidential</a:t>
            </a:r>
          </a:p>
        </p:txBody>
      </p:sp>
      <p:cxnSp>
        <p:nvCxnSpPr>
          <p:cNvPr id="8" name="SHP_Line">
            <a:extLst>
              <a:ext uri="{FF2B5EF4-FFF2-40B4-BE49-F238E27FC236}">
                <a16:creationId xmlns:a16="http://schemas.microsoft.com/office/drawing/2014/main" id="{EB21437B-34E3-D81D-390E-1CCB24A57126}"/>
              </a:ext>
            </a:extLst>
          </p:cNvPr>
          <p:cNvCxnSpPr/>
          <p:nvPr userDrawn="1"/>
        </p:nvCxnSpPr>
        <p:spPr bwMode="gray">
          <a:xfrm flipH="1">
            <a:off x="431800" y="1044000"/>
            <a:ext cx="125750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86537230"/>
      </p:ext>
    </p:extLst>
  </p:cSld>
  <p:clrMapOvr>
    <a:overrideClrMapping bg1="dk1" tx1="lt1" bg2="dk2" tx2="lt2" accent1="accent3" accent2="accent2" accent3="accent1" accent4="accent6" accent5="accent5" accent6="accent4" hlink="hlink" folHlink="folHlink"/>
  </p:clrMapOvr>
  <p:extLst>
    <p:ext uri="{DCECCB84-F9BA-43D5-87BE-67443E8EF086}">
      <p15:sldGuideLst xmlns:p15="http://schemas.microsoft.com/office/powerpoint/2012/main">
        <p15:guide id="1" orient="horz" pos="1315" userDrawn="1">
          <p15:clr>
            <a:srgbClr val="A4A3A4"/>
          </p15:clr>
        </p15:guide>
        <p15:guide id="2" pos="2320" userDrawn="1">
          <p15:clr>
            <a:srgbClr val="A4A3A4"/>
          </p15:clr>
        </p15:guide>
        <p15:guide id="3" orient="horz" pos="4490" userDrawn="1">
          <p15:clr>
            <a:srgbClr val="A4A3A4"/>
          </p15:clr>
        </p15:guide>
        <p15:guide id="4" orient="horz" pos="771" userDrawn="1">
          <p15:clr>
            <a:srgbClr val="A4A3A4"/>
          </p15:clr>
        </p15:guide>
        <p15:guide id="5" orient="horz" pos="1091" userDrawn="1">
          <p15:clr>
            <a:srgbClr val="A4A3A4"/>
          </p15:clr>
        </p15:guide>
        <p15:guide id="6" pos="4368" userDrawn="1">
          <p15:clr>
            <a:srgbClr val="A4A3A4"/>
          </p15:clr>
        </p15:guide>
        <p15:guide id="7" pos="6145" userDrawn="1">
          <p15:clr>
            <a:srgbClr val="A4A3A4"/>
          </p15:clr>
        </p15:guide>
        <p15:guide id="8" pos="6415" userDrawn="1">
          <p15:clr>
            <a:srgbClr val="A4A3A4"/>
          </p15:clr>
        </p15:guide>
        <p15:guide id="9" pos="8194" userDrawn="1">
          <p15:clr>
            <a:srgbClr val="A4A3A4"/>
          </p15:clr>
        </p15:guide>
        <p15:guide id="10" pos="4097" userDrawn="1">
          <p15:clr>
            <a:srgbClr val="A4A3A4"/>
          </p15:clr>
        </p15:guide>
        <p15:guide id="11" pos="2048" userDrawn="1">
          <p15:clr>
            <a:srgbClr val="A4A3A4"/>
          </p15:clr>
        </p15:guide>
        <p15:guide id="12" pos="271" userDrawn="1">
          <p15:clr>
            <a:srgbClr val="A4A3A4"/>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 with title (Poppy)">
    <p:spTree>
      <p:nvGrpSpPr>
        <p:cNvPr id="1" name=""/>
        <p:cNvGrpSpPr/>
        <p:nvPr/>
      </p:nvGrpSpPr>
      <p:grpSpPr>
        <a:xfrm>
          <a:off x="0" y="0"/>
          <a:ext cx="0" cy="0"/>
          <a:chOff x="0" y="0"/>
          <a:chExt cx="0" cy="0"/>
        </a:xfrm>
      </p:grpSpPr>
      <p:sp>
        <p:nvSpPr>
          <p:cNvPr id="3" name="SHP_Background">
            <a:extLst>
              <a:ext uri="{FF2B5EF4-FFF2-40B4-BE49-F238E27FC236}">
                <a16:creationId xmlns:a16="http://schemas.microsoft.com/office/drawing/2014/main" id="{E985CEBB-7C1A-8258-00B2-8F19991340BF}"/>
              </a:ext>
            </a:extLst>
          </p:cNvPr>
          <p:cNvSpPr/>
          <p:nvPr userDrawn="1"/>
        </p:nvSpPr>
        <p:spPr bwMode="gray">
          <a:xfrm>
            <a:off x="0" y="-1"/>
            <a:ext cx="13432687" cy="7559675"/>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 name="Title"/>
          <p:cNvSpPr>
            <a:spLocks noGrp="1"/>
          </p:cNvSpPr>
          <p:nvPr>
            <p:ph type="title" hasCustomPrompt="1"/>
          </p:nvPr>
        </p:nvSpPr>
        <p:spPr bwMode="gray"/>
        <p:txBody>
          <a:bodyPr/>
          <a:lstStyle>
            <a:lvl1pPr>
              <a:defRPr>
                <a:solidFill>
                  <a:schemeClr val="accent3"/>
                </a:solidFill>
              </a:defRPr>
            </a:lvl1pPr>
          </a:lstStyle>
          <a:p>
            <a:r>
              <a:rPr lang="en-GB" noProof="0"/>
              <a:t>&lt;Add slide title&gt;</a:t>
            </a:r>
          </a:p>
        </p:txBody>
      </p:sp>
      <p:sp>
        <p:nvSpPr>
          <p:cNvPr id="5" name="Slide Number Placeholder"/>
          <p:cNvSpPr>
            <a:spLocks noGrp="1"/>
          </p:cNvSpPr>
          <p:nvPr>
            <p:ph type="sldNum" sz="quarter" idx="12"/>
          </p:nvPr>
        </p:nvSpPr>
        <p:spPr bwMode="gray"/>
        <p:txBody>
          <a:bodyPr/>
          <a:lstStyle>
            <a:lvl1pPr>
              <a:defRPr>
                <a:solidFill>
                  <a:schemeClr val="accent1"/>
                </a:solidFill>
              </a:defRPr>
            </a:lvl1pPr>
          </a:lstStyle>
          <a:p>
            <a:fld id="{D761CFCB-C586-4B22-A298-A01C8BAD7ABC}" type="slidenum">
              <a:rPr lang="en-GB" noProof="0" smtClean="0"/>
              <a:pPr/>
              <a:t>‹#›</a:t>
            </a:fld>
            <a:endParaRPr lang="en-GB" noProof="0"/>
          </a:p>
        </p:txBody>
      </p:sp>
      <p:sp>
        <p:nvSpPr>
          <p:cNvPr id="6" name="Text Placeholder">
            <a:extLst>
              <a:ext uri="{FF2B5EF4-FFF2-40B4-BE49-F238E27FC236}">
                <a16:creationId xmlns:a16="http://schemas.microsoft.com/office/drawing/2014/main" id="{2DAF5C1F-D3F2-6316-AF14-5691B6E13771}"/>
              </a:ext>
            </a:extLst>
          </p:cNvPr>
          <p:cNvSpPr>
            <a:spLocks noGrp="1"/>
          </p:cNvSpPr>
          <p:nvPr>
            <p:ph type="body" sz="quarter" idx="14" hasCustomPrompt="1"/>
          </p:nvPr>
        </p:nvSpPr>
        <p:spPr bwMode="gray">
          <a:xfrm>
            <a:off x="431800" y="648000"/>
            <a:ext cx="10799763" cy="216000"/>
          </a:xfrm>
          <a:noFill/>
        </p:spPr>
        <p:txBody>
          <a:bodyPr/>
          <a:lstStyle>
            <a:lvl1pPr marL="0" indent="0">
              <a:spcBef>
                <a:spcPts val="0"/>
              </a:spcBef>
              <a:buFont typeface="Arial" panose="020B0604020202020204" pitchFamily="34" charset="0"/>
              <a:buNone/>
              <a:defRPr sz="1600">
                <a:solidFill>
                  <a:schemeClr val="tx1"/>
                </a:solidFill>
                <a:latin typeface="+mj-lt"/>
              </a:defRPr>
            </a:lvl1pPr>
            <a:lvl2pPr marL="0" indent="0">
              <a:spcBef>
                <a:spcPts val="0"/>
              </a:spcBef>
              <a:buNone/>
              <a:defRPr sz="1600">
                <a:solidFill>
                  <a:schemeClr val="tx1"/>
                </a:solidFill>
                <a:latin typeface="+mj-lt"/>
              </a:defRPr>
            </a:lvl2pPr>
            <a:lvl3pPr marL="0" indent="0">
              <a:spcBef>
                <a:spcPts val="0"/>
              </a:spcBef>
              <a:buNone/>
              <a:defRPr sz="1600">
                <a:solidFill>
                  <a:schemeClr val="tx1"/>
                </a:solidFill>
                <a:latin typeface="+mj-lt"/>
              </a:defRPr>
            </a:lvl3pPr>
            <a:lvl4pPr marL="0" indent="0">
              <a:spcBef>
                <a:spcPts val="0"/>
              </a:spcBef>
              <a:buNone/>
              <a:defRPr sz="1600">
                <a:solidFill>
                  <a:schemeClr val="tx1"/>
                </a:solidFill>
                <a:latin typeface="+mj-lt"/>
              </a:defRPr>
            </a:lvl4pPr>
            <a:lvl5pPr marL="0" indent="0">
              <a:spcBef>
                <a:spcPts val="0"/>
              </a:spcBef>
              <a:buNone/>
              <a:defRPr sz="1600">
                <a:solidFill>
                  <a:schemeClr val="tx1"/>
                </a:solidFill>
                <a:latin typeface="+mj-lt"/>
              </a:defRPr>
            </a:lvl5pPr>
            <a:lvl6pPr marL="0" indent="0">
              <a:spcBef>
                <a:spcPts val="0"/>
              </a:spcBef>
              <a:buNone/>
              <a:defRPr sz="1600">
                <a:solidFill>
                  <a:schemeClr val="tx1"/>
                </a:solidFill>
                <a:latin typeface="+mj-lt"/>
              </a:defRPr>
            </a:lvl6pPr>
            <a:lvl7pPr marL="0" indent="0">
              <a:spcBef>
                <a:spcPts val="0"/>
              </a:spcBef>
              <a:buNone/>
              <a:defRPr sz="1600">
                <a:solidFill>
                  <a:schemeClr val="tx1"/>
                </a:solidFill>
                <a:latin typeface="+mj-lt"/>
              </a:defRPr>
            </a:lvl7pPr>
            <a:lvl8pPr marL="0" indent="0">
              <a:spcBef>
                <a:spcPts val="0"/>
              </a:spcBef>
              <a:buNone/>
              <a:defRPr sz="1600">
                <a:solidFill>
                  <a:schemeClr val="tx1"/>
                </a:solidFill>
                <a:latin typeface="+mj-lt"/>
              </a:defRPr>
            </a:lvl8pPr>
            <a:lvl9pPr marL="0" indent="0">
              <a:spcBef>
                <a:spcPts val="0"/>
              </a:spcBef>
              <a:buNone/>
              <a:defRPr sz="1600">
                <a:solidFill>
                  <a:schemeClr val="tx1"/>
                </a:solidFill>
                <a:latin typeface="+mj-lt"/>
              </a:defRPr>
            </a:lvl9pPr>
          </a:lstStyle>
          <a:p>
            <a:pPr lvl="0"/>
            <a:r>
              <a:rPr lang="en-GB" noProof="0"/>
              <a:t>&lt;Add section header&gt;</a:t>
            </a:r>
          </a:p>
        </p:txBody>
      </p:sp>
      <p:sp>
        <p:nvSpPr>
          <p:cNvPr id="4" name="Footer Placeholder"/>
          <p:cNvSpPr>
            <a:spLocks noGrp="1"/>
          </p:cNvSpPr>
          <p:nvPr>
            <p:ph type="ftr" sz="quarter" idx="11"/>
          </p:nvPr>
        </p:nvSpPr>
        <p:spPr bwMode="gray"/>
        <p:txBody>
          <a:bodyPr/>
          <a:lstStyle>
            <a:lvl1pPr>
              <a:defRPr>
                <a:solidFill>
                  <a:schemeClr val="accent1"/>
                </a:solidFill>
              </a:defRPr>
            </a:lvl1pPr>
          </a:lstStyle>
          <a:p>
            <a:r>
              <a:rPr lang="en-GB" noProof="0"/>
              <a:t>Cyber+ internal training | Confidential</a:t>
            </a:r>
          </a:p>
        </p:txBody>
      </p:sp>
      <p:cxnSp>
        <p:nvCxnSpPr>
          <p:cNvPr id="7" name="SHP_Line">
            <a:extLst>
              <a:ext uri="{FF2B5EF4-FFF2-40B4-BE49-F238E27FC236}">
                <a16:creationId xmlns:a16="http://schemas.microsoft.com/office/drawing/2014/main" id="{918A5720-C0D2-E1E4-8171-C239E797F81A}"/>
              </a:ext>
            </a:extLst>
          </p:cNvPr>
          <p:cNvCxnSpPr/>
          <p:nvPr userDrawn="1"/>
        </p:nvCxnSpPr>
        <p:spPr bwMode="gray">
          <a:xfrm flipH="1">
            <a:off x="431800" y="1044000"/>
            <a:ext cx="125750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77296382"/>
      </p:ext>
    </p:extLst>
  </p:cSld>
  <p:clrMapOvr>
    <a:overrideClrMapping bg1="dk1" tx1="lt1" bg2="dk2" tx2="lt2" accent1="accent3" accent2="accent2" accent3="accent1" accent4="accent6" accent5="accent5" accent6="accent4" hlink="hlink" folHlink="folHlink"/>
  </p:clrMapOvr>
  <p:extLst>
    <p:ext uri="{DCECCB84-F9BA-43D5-87BE-67443E8EF086}">
      <p15:sldGuideLst xmlns:p15="http://schemas.microsoft.com/office/powerpoint/2012/main">
        <p15:guide id="1" orient="horz" pos="771" userDrawn="1">
          <p15:clr>
            <a:srgbClr val="A4A3A4"/>
          </p15:clr>
        </p15:guide>
        <p15:guide id="3" orient="horz" pos="1091" userDrawn="1">
          <p15:clr>
            <a:srgbClr val="A4A3A4"/>
          </p15:clr>
        </p15:guide>
        <p15:guide id="4" orient="horz" pos="1315" userDrawn="1">
          <p15:clr>
            <a:srgbClr val="A4A3A4"/>
          </p15:clr>
        </p15:guide>
        <p15:guide id="5" orient="horz" pos="4490" userDrawn="1">
          <p15:clr>
            <a:srgbClr val="A4A3A4"/>
          </p15:clr>
        </p15:guide>
        <p15:guide id="6" pos="271" userDrawn="1">
          <p15:clr>
            <a:srgbClr val="A4A3A4"/>
          </p15:clr>
        </p15:guide>
        <p15:guide id="7" pos="8194" userDrawn="1">
          <p15:clr>
            <a:srgbClr val="A4A3A4"/>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Two content with side panel">
    <p:bg bwMode="gray">
      <p:bgPr>
        <a:solidFill>
          <a:schemeClr val="tx2"/>
        </a:solidFill>
        <a:effectLst/>
      </p:bgPr>
    </p:bg>
    <p:spTree>
      <p:nvGrpSpPr>
        <p:cNvPr id="1" name=""/>
        <p:cNvGrpSpPr/>
        <p:nvPr/>
      </p:nvGrpSpPr>
      <p:grpSpPr>
        <a:xfrm>
          <a:off x="0" y="0"/>
          <a:ext cx="0" cy="0"/>
          <a:chOff x="0" y="0"/>
          <a:chExt cx="0" cy="0"/>
        </a:xfrm>
      </p:grpSpPr>
      <p:sp>
        <p:nvSpPr>
          <p:cNvPr id="13" name="SHP_White">
            <a:extLst>
              <a:ext uri="{FF2B5EF4-FFF2-40B4-BE49-F238E27FC236}">
                <a16:creationId xmlns:a16="http://schemas.microsoft.com/office/drawing/2014/main" id="{E6FA3F85-3F15-1C28-419B-A35EC4811335}"/>
              </a:ext>
            </a:extLst>
          </p:cNvPr>
          <p:cNvSpPr/>
          <p:nvPr userDrawn="1"/>
        </p:nvSpPr>
        <p:spPr bwMode="gray">
          <a:xfrm>
            <a:off x="0" y="-1"/>
            <a:ext cx="9101973" cy="755967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9" name="Picture Placeholder">
            <a:extLst>
              <a:ext uri="{FF2B5EF4-FFF2-40B4-BE49-F238E27FC236}">
                <a16:creationId xmlns:a16="http://schemas.microsoft.com/office/drawing/2014/main" id="{2886C0FA-3509-9330-9366-2285B44DA330}"/>
              </a:ext>
            </a:extLst>
          </p:cNvPr>
          <p:cNvSpPr>
            <a:spLocks noGrp="1"/>
          </p:cNvSpPr>
          <p:nvPr>
            <p:ph type="pic" sz="quarter" idx="15"/>
          </p:nvPr>
        </p:nvSpPr>
        <p:spPr bwMode="gray">
          <a:xfrm>
            <a:off x="9102725" y="0"/>
            <a:ext cx="4335463" cy="7559675"/>
          </a:xfrm>
        </p:spPr>
        <p:txBody>
          <a:bodyPr/>
          <a:lstStyle/>
          <a:p>
            <a:r>
              <a:rPr lang="en-GB" noProof="0"/>
              <a:t>Click icon to add picture</a:t>
            </a:r>
          </a:p>
        </p:txBody>
      </p:sp>
      <p:sp>
        <p:nvSpPr>
          <p:cNvPr id="4" name="Content Placeholder 2"/>
          <p:cNvSpPr>
            <a:spLocks noGrp="1"/>
          </p:cNvSpPr>
          <p:nvPr>
            <p:ph sz="half" idx="2"/>
          </p:nvPr>
        </p:nvSpPr>
        <p:spPr bwMode="gray">
          <a:xfrm>
            <a:off x="4767600" y="2088000"/>
            <a:ext cx="3902988" cy="504000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3" name="Content Placeholder 1"/>
          <p:cNvSpPr>
            <a:spLocks noGrp="1"/>
          </p:cNvSpPr>
          <p:nvPr>
            <p:ph sz="half" idx="1"/>
          </p:nvPr>
        </p:nvSpPr>
        <p:spPr bwMode="gray">
          <a:xfrm>
            <a:off x="432000" y="2088000"/>
            <a:ext cx="3903600" cy="504000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2" name="Title"/>
          <p:cNvSpPr>
            <a:spLocks noGrp="1"/>
          </p:cNvSpPr>
          <p:nvPr>
            <p:ph type="title" hasCustomPrompt="1"/>
          </p:nvPr>
        </p:nvSpPr>
        <p:spPr bwMode="gray">
          <a:xfrm>
            <a:off x="432000" y="1224000"/>
            <a:ext cx="8238586" cy="504000"/>
          </a:xfrm>
        </p:spPr>
        <p:txBody>
          <a:bodyPr/>
          <a:lstStyle/>
          <a:p>
            <a:r>
              <a:rPr lang="en-GB" noProof="0"/>
              <a:t>&lt;Add slide title&gt;</a:t>
            </a:r>
          </a:p>
        </p:txBody>
      </p:sp>
      <p:cxnSp>
        <p:nvCxnSpPr>
          <p:cNvPr id="15" name="SHP_Line">
            <a:extLst>
              <a:ext uri="{FF2B5EF4-FFF2-40B4-BE49-F238E27FC236}">
                <a16:creationId xmlns:a16="http://schemas.microsoft.com/office/drawing/2014/main" id="{A2C6DCDA-C033-9A36-15C4-AA606AA89F06}"/>
              </a:ext>
            </a:extLst>
          </p:cNvPr>
          <p:cNvCxnSpPr/>
          <p:nvPr userDrawn="1"/>
        </p:nvCxnSpPr>
        <p:spPr bwMode="gray">
          <a:xfrm flipH="1">
            <a:off x="431800" y="1044000"/>
            <a:ext cx="8240400" cy="0"/>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sp>
        <p:nvSpPr>
          <p:cNvPr id="16" name="Text Placeholder">
            <a:extLst>
              <a:ext uri="{FF2B5EF4-FFF2-40B4-BE49-F238E27FC236}">
                <a16:creationId xmlns:a16="http://schemas.microsoft.com/office/drawing/2014/main" id="{41A44A81-50A2-865E-9CC6-330805575BCA}"/>
              </a:ext>
            </a:extLst>
          </p:cNvPr>
          <p:cNvSpPr>
            <a:spLocks noGrp="1"/>
          </p:cNvSpPr>
          <p:nvPr>
            <p:ph type="body" sz="quarter" idx="14" hasCustomPrompt="1"/>
          </p:nvPr>
        </p:nvSpPr>
        <p:spPr bwMode="gray">
          <a:xfrm>
            <a:off x="431800" y="648000"/>
            <a:ext cx="8238786" cy="216000"/>
          </a:xfrm>
          <a:noFill/>
        </p:spPr>
        <p:txBody>
          <a:bodyPr/>
          <a:lstStyle>
            <a:lvl1pPr marL="0" indent="0">
              <a:spcBef>
                <a:spcPts val="0"/>
              </a:spcBef>
              <a:buFont typeface="Arial" panose="020B0604020202020204" pitchFamily="34" charset="0"/>
              <a:buNone/>
              <a:defRPr sz="1600">
                <a:solidFill>
                  <a:schemeClr val="tx1"/>
                </a:solidFill>
                <a:latin typeface="+mj-lt"/>
              </a:defRPr>
            </a:lvl1pPr>
            <a:lvl2pPr marL="0" indent="0">
              <a:spcBef>
                <a:spcPts val="0"/>
              </a:spcBef>
              <a:buNone/>
              <a:defRPr sz="1600">
                <a:solidFill>
                  <a:schemeClr val="tx1"/>
                </a:solidFill>
                <a:latin typeface="+mj-lt"/>
              </a:defRPr>
            </a:lvl2pPr>
            <a:lvl3pPr marL="0" indent="0">
              <a:spcBef>
                <a:spcPts val="0"/>
              </a:spcBef>
              <a:buNone/>
              <a:defRPr sz="1600">
                <a:solidFill>
                  <a:schemeClr val="tx1"/>
                </a:solidFill>
                <a:latin typeface="+mj-lt"/>
              </a:defRPr>
            </a:lvl3pPr>
            <a:lvl4pPr marL="0" indent="0">
              <a:spcBef>
                <a:spcPts val="0"/>
              </a:spcBef>
              <a:buNone/>
              <a:defRPr sz="1600">
                <a:solidFill>
                  <a:schemeClr val="tx1"/>
                </a:solidFill>
                <a:latin typeface="+mj-lt"/>
              </a:defRPr>
            </a:lvl4pPr>
            <a:lvl5pPr marL="0" indent="0">
              <a:spcBef>
                <a:spcPts val="0"/>
              </a:spcBef>
              <a:buNone/>
              <a:defRPr sz="1600">
                <a:solidFill>
                  <a:schemeClr val="tx1"/>
                </a:solidFill>
                <a:latin typeface="+mj-lt"/>
              </a:defRPr>
            </a:lvl5pPr>
            <a:lvl6pPr marL="0" indent="0">
              <a:spcBef>
                <a:spcPts val="0"/>
              </a:spcBef>
              <a:buNone/>
              <a:defRPr sz="1600">
                <a:solidFill>
                  <a:schemeClr val="tx1"/>
                </a:solidFill>
                <a:latin typeface="+mj-lt"/>
              </a:defRPr>
            </a:lvl6pPr>
            <a:lvl7pPr marL="0" indent="0">
              <a:spcBef>
                <a:spcPts val="0"/>
              </a:spcBef>
              <a:buNone/>
              <a:defRPr sz="1600">
                <a:solidFill>
                  <a:schemeClr val="tx1"/>
                </a:solidFill>
                <a:latin typeface="+mj-lt"/>
              </a:defRPr>
            </a:lvl7pPr>
            <a:lvl8pPr marL="0" indent="0">
              <a:spcBef>
                <a:spcPts val="0"/>
              </a:spcBef>
              <a:buNone/>
              <a:defRPr sz="1600">
                <a:solidFill>
                  <a:schemeClr val="tx1"/>
                </a:solidFill>
                <a:latin typeface="+mj-lt"/>
              </a:defRPr>
            </a:lvl8pPr>
            <a:lvl9pPr marL="0" indent="0">
              <a:spcBef>
                <a:spcPts val="0"/>
              </a:spcBef>
              <a:buNone/>
              <a:defRPr sz="1600">
                <a:solidFill>
                  <a:schemeClr val="tx1"/>
                </a:solidFill>
                <a:latin typeface="+mj-lt"/>
              </a:defRPr>
            </a:lvl9pPr>
          </a:lstStyle>
          <a:p>
            <a:pPr lvl="0"/>
            <a:r>
              <a:rPr lang="en-GB" noProof="0"/>
              <a:t>&lt;Add section header&gt;</a:t>
            </a:r>
          </a:p>
        </p:txBody>
      </p:sp>
      <p:sp>
        <p:nvSpPr>
          <p:cNvPr id="6" name="Footer Placeholder"/>
          <p:cNvSpPr>
            <a:spLocks noGrp="1"/>
          </p:cNvSpPr>
          <p:nvPr>
            <p:ph type="ftr" sz="quarter" idx="11"/>
          </p:nvPr>
        </p:nvSpPr>
        <p:spPr bwMode="gray">
          <a:xfrm>
            <a:off x="432000" y="324000"/>
            <a:ext cx="8238786" cy="216000"/>
          </a:xfrm>
        </p:spPr>
        <p:txBody>
          <a:bodyPr/>
          <a:lstStyle/>
          <a:p>
            <a:r>
              <a:rPr lang="en-GB" noProof="0"/>
              <a:t>Cyber+ internal training | Confidential</a:t>
            </a:r>
          </a:p>
        </p:txBody>
      </p:sp>
      <p:sp>
        <p:nvSpPr>
          <p:cNvPr id="5" name="Slide Number Placeholder">
            <a:extLst>
              <a:ext uri="{FF2B5EF4-FFF2-40B4-BE49-F238E27FC236}">
                <a16:creationId xmlns:a16="http://schemas.microsoft.com/office/drawing/2014/main" id="{778D6EB5-7A65-F3AA-F13A-467D6457F87D}"/>
              </a:ext>
            </a:extLst>
          </p:cNvPr>
          <p:cNvSpPr>
            <a:spLocks noGrp="1"/>
          </p:cNvSpPr>
          <p:nvPr>
            <p:ph type="sldNum" sz="quarter" idx="12"/>
          </p:nvPr>
        </p:nvSpPr>
        <p:spPr bwMode="gray">
          <a:xfrm>
            <a:off x="12286800" y="324000"/>
            <a:ext cx="720000" cy="216000"/>
          </a:xfrm>
        </p:spPr>
        <p:txBody>
          <a:bodyPr/>
          <a:lstStyle>
            <a:lvl1pPr>
              <a:defRPr>
                <a:solidFill>
                  <a:schemeClr val="bg2"/>
                </a:solidFill>
              </a:defRPr>
            </a:lvl1pPr>
          </a:lstStyle>
          <a:p>
            <a:fld id="{D761CFCB-C586-4B22-A298-A01C8BAD7ABC}" type="slidenum">
              <a:rPr lang="en-GB" smtClean="0"/>
              <a:pPr/>
              <a:t>‹#›</a:t>
            </a:fld>
            <a:endParaRPr lang="en-GB"/>
          </a:p>
        </p:txBody>
      </p:sp>
      <p:grpSp>
        <p:nvGrpSpPr>
          <p:cNvPr id="7" name="Group 6">
            <a:extLst>
              <a:ext uri="{FF2B5EF4-FFF2-40B4-BE49-F238E27FC236}">
                <a16:creationId xmlns:a16="http://schemas.microsoft.com/office/drawing/2014/main" id="{6AFCBFB5-FD8E-40FF-B0E4-AFFAFCA5B1ED}"/>
              </a:ext>
            </a:extLst>
          </p:cNvPr>
          <p:cNvGrpSpPr/>
          <p:nvPr userDrawn="1"/>
        </p:nvGrpSpPr>
        <p:grpSpPr>
          <a:xfrm>
            <a:off x="13677900" y="0"/>
            <a:ext cx="2318696" cy="2905760"/>
            <a:chOff x="13677900" y="0"/>
            <a:chExt cx="2318696" cy="2905760"/>
          </a:xfrm>
        </p:grpSpPr>
        <p:sp>
          <p:nvSpPr>
            <p:cNvPr id="9" name="Text Box">
              <a:extLst>
                <a:ext uri="{FF2B5EF4-FFF2-40B4-BE49-F238E27FC236}">
                  <a16:creationId xmlns:a16="http://schemas.microsoft.com/office/drawing/2014/main" id="{C478E73F-F5B2-37D5-55C9-95632DE720E7}"/>
                </a:ext>
              </a:extLst>
            </p:cNvPr>
            <p:cNvSpPr/>
            <p:nvPr userDrawn="1"/>
          </p:nvSpPr>
          <p:spPr bwMode="gray">
            <a:xfrm>
              <a:off x="13677900" y="0"/>
              <a:ext cx="2318696" cy="290576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1440" rIns="91440" bIns="91440" numCol="1" spcCol="0" rtlCol="0" fromWordArt="0" anchor="t" anchorCtr="0" forceAA="0" compatLnSpc="1">
              <a:prstTxWarp prst="textNoShape">
                <a:avLst/>
              </a:prstTxWarp>
              <a:noAutofit/>
            </a:bodyPr>
            <a:lstStyle/>
            <a:p>
              <a:pPr marL="0" indent="0" algn="l">
                <a:lnSpc>
                  <a:spcPct val="100000"/>
                </a:lnSpc>
                <a:spcBef>
                  <a:spcPts val="0"/>
                </a:spcBef>
                <a:buNone/>
              </a:pPr>
              <a:r>
                <a:rPr lang="en-GB" sz="1050" noProof="0">
                  <a:solidFill>
                    <a:schemeClr val="tx1"/>
                  </a:solidFill>
                  <a:latin typeface="+mn-lt"/>
                </a:rPr>
                <a:t>To change the background colour of the slide panel on this slide:</a:t>
              </a:r>
            </a:p>
            <a:p>
              <a:pPr marL="108000" indent="-108000" algn="l">
                <a:lnSpc>
                  <a:spcPct val="100000"/>
                </a:lnSpc>
                <a:spcBef>
                  <a:spcPts val="0"/>
                </a:spcBef>
                <a:buClr>
                  <a:schemeClr val="tx1"/>
                </a:buClr>
                <a:buFont typeface="Aktiv Grotesk" panose="020B0504020202020204" pitchFamily="34" charset="0"/>
                <a:buChar char="•"/>
              </a:pPr>
              <a:r>
                <a:rPr lang="en-GB" sz="1050" noProof="0">
                  <a:solidFill>
                    <a:schemeClr val="tx1"/>
                  </a:solidFill>
                  <a:latin typeface="+mn-lt"/>
                </a:rPr>
                <a:t>Right click outside the slide area</a:t>
              </a:r>
            </a:p>
            <a:p>
              <a:pPr marL="108000" indent="-108000" algn="l">
                <a:lnSpc>
                  <a:spcPct val="100000"/>
                </a:lnSpc>
                <a:spcBef>
                  <a:spcPts val="0"/>
                </a:spcBef>
                <a:buClr>
                  <a:schemeClr val="tx1"/>
                </a:buClr>
                <a:buFont typeface="Aktiv Grotesk" panose="020B0504020202020204" pitchFamily="34" charset="0"/>
                <a:buChar char="•"/>
              </a:pPr>
              <a:r>
                <a:rPr lang="en-GB" sz="1050" noProof="0">
                  <a:solidFill>
                    <a:schemeClr val="tx1"/>
                  </a:solidFill>
                  <a:latin typeface="+mn-lt"/>
                </a:rPr>
                <a:t>Select ‘Format background…’ followed by  ‘Solid fill’</a:t>
              </a:r>
            </a:p>
            <a:p>
              <a:pPr marL="108000" indent="-108000" algn="l">
                <a:lnSpc>
                  <a:spcPct val="100000"/>
                </a:lnSpc>
                <a:spcBef>
                  <a:spcPts val="0"/>
                </a:spcBef>
                <a:buClr>
                  <a:schemeClr val="tx1"/>
                </a:buClr>
                <a:buFont typeface="Aktiv Grotesk" panose="020B0504020202020204" pitchFamily="34" charset="0"/>
                <a:buChar char="•"/>
              </a:pPr>
              <a:r>
                <a:rPr lang="en-GB" sz="1050" noProof="0">
                  <a:solidFill>
                    <a:schemeClr val="tx1"/>
                  </a:solidFill>
                  <a:latin typeface="+mn-lt"/>
                </a:rPr>
                <a:t>In the ‘Colour’ menu, choose one of the colours from the top row of the ‘Theme colours’ palette</a:t>
              </a:r>
            </a:p>
          </p:txBody>
        </p:sp>
        <p:grpSp>
          <p:nvGrpSpPr>
            <p:cNvPr id="10" name="Group 9">
              <a:extLst>
                <a:ext uri="{FF2B5EF4-FFF2-40B4-BE49-F238E27FC236}">
                  <a16:creationId xmlns:a16="http://schemas.microsoft.com/office/drawing/2014/main" id="{38E43A37-3206-73A3-BE16-B15747B9C9C2}"/>
                </a:ext>
              </a:extLst>
            </p:cNvPr>
            <p:cNvGrpSpPr/>
            <p:nvPr userDrawn="1"/>
          </p:nvGrpSpPr>
          <p:grpSpPr>
            <a:xfrm>
              <a:off x="13841730" y="1458855"/>
              <a:ext cx="2045012" cy="1316729"/>
              <a:chOff x="13824585" y="1500765"/>
              <a:chExt cx="2045012" cy="1316729"/>
            </a:xfrm>
          </p:grpSpPr>
          <p:grpSp>
            <p:nvGrpSpPr>
              <p:cNvPr id="11" name="Group 10">
                <a:extLst>
                  <a:ext uri="{FF2B5EF4-FFF2-40B4-BE49-F238E27FC236}">
                    <a16:creationId xmlns:a16="http://schemas.microsoft.com/office/drawing/2014/main" id="{9BB5A0F9-412B-A571-6DCD-22ACDBA9F0CB}"/>
                  </a:ext>
                </a:extLst>
              </p:cNvPr>
              <p:cNvGrpSpPr/>
              <p:nvPr userDrawn="1"/>
            </p:nvGrpSpPr>
            <p:grpSpPr>
              <a:xfrm>
                <a:off x="13824585" y="1500765"/>
                <a:ext cx="2045012" cy="1316729"/>
                <a:chOff x="13824585" y="1500765"/>
                <a:chExt cx="2045012" cy="1316729"/>
              </a:xfrm>
            </p:grpSpPr>
            <p:sp>
              <p:nvSpPr>
                <p:cNvPr id="14" name="Rounded Rectangle 50">
                  <a:extLst>
                    <a:ext uri="{FF2B5EF4-FFF2-40B4-BE49-F238E27FC236}">
                      <a16:creationId xmlns:a16="http://schemas.microsoft.com/office/drawing/2014/main" id="{B604D1C8-F607-2097-16C0-AEC759C84325}"/>
                    </a:ext>
                  </a:extLst>
                </p:cNvPr>
                <p:cNvSpPr/>
                <p:nvPr userDrawn="1"/>
              </p:nvSpPr>
              <p:spPr bwMode="gray">
                <a:xfrm>
                  <a:off x="13824585" y="1500765"/>
                  <a:ext cx="2045012" cy="1316729"/>
                </a:xfrm>
                <a:prstGeom prst="roundRect">
                  <a:avLst>
                    <a:gd name="adj" fmla="val 1996"/>
                  </a:avLst>
                </a:prstGeom>
                <a:gradFill flip="none" rotWithShape="1">
                  <a:gsLst>
                    <a:gs pos="0">
                      <a:schemeClr val="bg1">
                        <a:lumMod val="95000"/>
                      </a:schemeClr>
                    </a:gs>
                    <a:gs pos="100000">
                      <a:srgbClr val="D2D5E0"/>
                    </a:gs>
                    <a:gs pos="97000">
                      <a:srgbClr val="EFF0F1"/>
                    </a:gs>
                    <a:gs pos="99000">
                      <a:schemeClr val="accent1">
                        <a:tint val="23500"/>
                        <a:satMod val="160000"/>
                      </a:schemeClr>
                    </a:gs>
                  </a:gsLst>
                  <a:lin ang="5400000" scaled="1"/>
                  <a:tileRect/>
                </a:gradFill>
                <a:ln w="9525">
                  <a:solidFill>
                    <a:srgbClr val="737373"/>
                  </a:solidFill>
                </a:ln>
                <a:effectLst>
                  <a:outerShdw blurRad="12700" dist="25400" dir="5400000" algn="t"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9680" tIns="79359" rIns="39680" bIns="79359" numCol="1" spcCol="0" rtlCol="0" fromWordArt="0" anchor="t" anchorCtr="0" forceAA="0" compatLnSpc="1">
                  <a:prstTxWarp prst="textNoShape">
                    <a:avLst/>
                  </a:prstTxWarp>
                  <a:noAutofit/>
                </a:bodyPr>
                <a:lstStyle/>
                <a:p>
                  <a:pPr>
                    <a:spcBef>
                      <a:spcPts val="661"/>
                    </a:spcBef>
                  </a:pPr>
                  <a:r>
                    <a:rPr lang="en-GB" sz="992" b="1">
                      <a:solidFill>
                        <a:srgbClr val="494949"/>
                      </a:solidFill>
                      <a:latin typeface="Arial" pitchFamily="34" charset="0"/>
                    </a:rPr>
                    <a:t>Theme Colours</a:t>
                  </a:r>
                </a:p>
                <a:p>
                  <a:pPr>
                    <a:spcBef>
                      <a:spcPts val="661"/>
                    </a:spcBef>
                  </a:pPr>
                  <a:endParaRPr lang="en-GB" sz="1157" b="1">
                    <a:solidFill>
                      <a:srgbClr val="494949"/>
                    </a:solidFill>
                    <a:latin typeface="Arial" pitchFamily="34" charset="0"/>
                  </a:endParaRPr>
                </a:p>
                <a:p>
                  <a:endParaRPr lang="en-GB" sz="882" b="1">
                    <a:solidFill>
                      <a:srgbClr val="494949"/>
                    </a:solidFill>
                    <a:latin typeface="Arial" pitchFamily="34" charset="0"/>
                  </a:endParaRPr>
                </a:p>
                <a:p>
                  <a:endParaRPr lang="en-GB" sz="882" b="1">
                    <a:solidFill>
                      <a:srgbClr val="494949"/>
                    </a:solidFill>
                    <a:latin typeface="Arial" pitchFamily="34" charset="0"/>
                  </a:endParaRPr>
                </a:p>
                <a:p>
                  <a:endParaRPr lang="en-GB" sz="992" b="1">
                    <a:solidFill>
                      <a:srgbClr val="494949"/>
                    </a:solidFill>
                    <a:latin typeface="Arial" pitchFamily="34" charset="0"/>
                  </a:endParaRPr>
                </a:p>
                <a:p>
                  <a:endParaRPr lang="en-GB" sz="992" b="1">
                    <a:solidFill>
                      <a:srgbClr val="494949"/>
                    </a:solidFill>
                    <a:latin typeface="Arial" pitchFamily="34" charset="0"/>
                  </a:endParaRPr>
                </a:p>
                <a:p>
                  <a:endParaRPr lang="en-GB" sz="992" b="1">
                    <a:solidFill>
                      <a:srgbClr val="494949"/>
                    </a:solidFill>
                    <a:latin typeface="Arial" pitchFamily="34" charset="0"/>
                  </a:endParaRPr>
                </a:p>
                <a:p>
                  <a:endParaRPr lang="en-GB" sz="992" b="1">
                    <a:solidFill>
                      <a:srgbClr val="494949"/>
                    </a:solidFill>
                    <a:latin typeface="Arial" pitchFamily="34" charset="0"/>
                  </a:endParaRPr>
                </a:p>
                <a:p>
                  <a:endParaRPr lang="en-GB" sz="992" b="1">
                    <a:solidFill>
                      <a:srgbClr val="494949"/>
                    </a:solidFill>
                    <a:latin typeface="Arial" pitchFamily="34" charset="0"/>
                  </a:endParaRPr>
                </a:p>
                <a:p>
                  <a:endParaRPr lang="en-GB" sz="1323" b="1">
                    <a:solidFill>
                      <a:srgbClr val="494949"/>
                    </a:solidFill>
                    <a:latin typeface="Arial" pitchFamily="34" charset="0"/>
                  </a:endParaRPr>
                </a:p>
              </p:txBody>
            </p:sp>
            <p:grpSp>
              <p:nvGrpSpPr>
                <p:cNvPr id="17" name="Group 16">
                  <a:extLst>
                    <a:ext uri="{FF2B5EF4-FFF2-40B4-BE49-F238E27FC236}">
                      <a16:creationId xmlns:a16="http://schemas.microsoft.com/office/drawing/2014/main" id="{AC81E929-96E9-BE76-1449-75952D396488}"/>
                    </a:ext>
                  </a:extLst>
                </p:cNvPr>
                <p:cNvGrpSpPr/>
                <p:nvPr userDrawn="1"/>
              </p:nvGrpSpPr>
              <p:grpSpPr>
                <a:xfrm>
                  <a:off x="13843245" y="1760156"/>
                  <a:ext cx="2014694" cy="936200"/>
                  <a:chOff x="13843245" y="1691576"/>
                  <a:chExt cx="2014694" cy="936200"/>
                </a:xfrm>
              </p:grpSpPr>
              <p:sp>
                <p:nvSpPr>
                  <p:cNvPr id="18" name="Rectangle 17">
                    <a:extLst>
                      <a:ext uri="{FF2B5EF4-FFF2-40B4-BE49-F238E27FC236}">
                        <a16:creationId xmlns:a16="http://schemas.microsoft.com/office/drawing/2014/main" id="{BA1DC1BA-DE24-985A-335D-9A33D9E94970}"/>
                      </a:ext>
                    </a:extLst>
                  </p:cNvPr>
                  <p:cNvSpPr/>
                  <p:nvPr userDrawn="1"/>
                </p:nvSpPr>
                <p:spPr bwMode="gray">
                  <a:xfrm>
                    <a:off x="13843245" y="1691576"/>
                    <a:ext cx="2014694" cy="936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506" tIns="53506" rIns="53506" bIns="53506" numCol="1" spcCol="0" rtlCol="0" fromWordArt="0" anchor="ctr" anchorCtr="0" forceAA="0" compatLnSpc="1">
                    <a:prstTxWarp prst="textNoShape">
                      <a:avLst/>
                    </a:prstTxWarp>
                    <a:noAutofit/>
                  </a:bodyPr>
                  <a:lstStyle/>
                  <a:p>
                    <a:pPr algn="ctr"/>
                    <a:endParaRPr lang="en-GB" sz="714"/>
                  </a:p>
                </p:txBody>
              </p:sp>
              <p:sp>
                <p:nvSpPr>
                  <p:cNvPr id="20" name="Rectangle 19">
                    <a:extLst>
                      <a:ext uri="{FF2B5EF4-FFF2-40B4-BE49-F238E27FC236}">
                        <a16:creationId xmlns:a16="http://schemas.microsoft.com/office/drawing/2014/main" id="{2611BA1C-F069-CFD2-0500-8E929E924B24}"/>
                      </a:ext>
                    </a:extLst>
                  </p:cNvPr>
                  <p:cNvSpPr/>
                  <p:nvPr userDrawn="1"/>
                </p:nvSpPr>
                <p:spPr bwMode="gray">
                  <a:xfrm>
                    <a:off x="13869907" y="1718396"/>
                    <a:ext cx="146923" cy="141480"/>
                  </a:xfrm>
                  <a:prstGeom prst="rect">
                    <a:avLst/>
                  </a:prstGeom>
                  <a:solidFill>
                    <a:schemeClr val="bg1"/>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506" tIns="53506" rIns="53506" bIns="53506" numCol="1" spcCol="0" rtlCol="0" fromWordArt="0" anchor="ctr" anchorCtr="0" forceAA="0" compatLnSpc="1">
                    <a:prstTxWarp prst="textNoShape">
                      <a:avLst/>
                    </a:prstTxWarp>
                    <a:noAutofit/>
                  </a:bodyPr>
                  <a:lstStyle/>
                  <a:p>
                    <a:pPr algn="ctr"/>
                    <a:endParaRPr lang="en-GB" sz="714"/>
                  </a:p>
                </p:txBody>
              </p:sp>
              <p:sp>
                <p:nvSpPr>
                  <p:cNvPr id="21" name="Rectangle 20">
                    <a:extLst>
                      <a:ext uri="{FF2B5EF4-FFF2-40B4-BE49-F238E27FC236}">
                        <a16:creationId xmlns:a16="http://schemas.microsoft.com/office/drawing/2014/main" id="{2C3B3F67-3390-7DAB-DC57-37022420656D}"/>
                      </a:ext>
                    </a:extLst>
                  </p:cNvPr>
                  <p:cNvSpPr/>
                  <p:nvPr userDrawn="1"/>
                </p:nvSpPr>
                <p:spPr bwMode="gray">
                  <a:xfrm>
                    <a:off x="14071511" y="1718396"/>
                    <a:ext cx="146923" cy="141480"/>
                  </a:xfrm>
                  <a:prstGeom prst="rect">
                    <a:avLst/>
                  </a:prstGeom>
                  <a:solidFill>
                    <a:schemeClr val="tx1"/>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506" tIns="53506" rIns="53506" bIns="53506" numCol="1" spcCol="0" rtlCol="0" fromWordArt="0" anchor="ctr" anchorCtr="0" forceAA="0" compatLnSpc="1">
                    <a:prstTxWarp prst="textNoShape">
                      <a:avLst/>
                    </a:prstTxWarp>
                    <a:noAutofit/>
                  </a:bodyPr>
                  <a:lstStyle/>
                  <a:p>
                    <a:pPr algn="ctr"/>
                    <a:endParaRPr lang="en-GB" sz="714"/>
                  </a:p>
                </p:txBody>
              </p:sp>
              <p:sp>
                <p:nvSpPr>
                  <p:cNvPr id="22" name="Rectangle 21">
                    <a:extLst>
                      <a:ext uri="{FF2B5EF4-FFF2-40B4-BE49-F238E27FC236}">
                        <a16:creationId xmlns:a16="http://schemas.microsoft.com/office/drawing/2014/main" id="{98122DD0-FA12-FE67-E971-7534C5A54C05}"/>
                      </a:ext>
                    </a:extLst>
                  </p:cNvPr>
                  <p:cNvSpPr/>
                  <p:nvPr userDrawn="1"/>
                </p:nvSpPr>
                <p:spPr bwMode="gray">
                  <a:xfrm>
                    <a:off x="14273116" y="1718396"/>
                    <a:ext cx="146923" cy="141480"/>
                  </a:xfrm>
                  <a:prstGeom prst="rect">
                    <a:avLst/>
                  </a:prstGeom>
                  <a:solidFill>
                    <a:schemeClr val="bg2"/>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506" tIns="53506" rIns="53506" bIns="53506" numCol="1" spcCol="0" rtlCol="0" fromWordArt="0" anchor="ctr" anchorCtr="0" forceAA="0" compatLnSpc="1">
                    <a:prstTxWarp prst="textNoShape">
                      <a:avLst/>
                    </a:prstTxWarp>
                    <a:noAutofit/>
                  </a:bodyPr>
                  <a:lstStyle/>
                  <a:p>
                    <a:pPr algn="ctr"/>
                    <a:endParaRPr lang="en-GB" sz="714"/>
                  </a:p>
                </p:txBody>
              </p:sp>
              <p:sp>
                <p:nvSpPr>
                  <p:cNvPr id="23" name="Rectangle 22">
                    <a:extLst>
                      <a:ext uri="{FF2B5EF4-FFF2-40B4-BE49-F238E27FC236}">
                        <a16:creationId xmlns:a16="http://schemas.microsoft.com/office/drawing/2014/main" id="{7E999CAE-BDFD-22BD-A16E-E5151C8E1ED6}"/>
                      </a:ext>
                    </a:extLst>
                  </p:cNvPr>
                  <p:cNvSpPr/>
                  <p:nvPr userDrawn="1"/>
                </p:nvSpPr>
                <p:spPr bwMode="gray">
                  <a:xfrm>
                    <a:off x="14474721" y="1718396"/>
                    <a:ext cx="146923" cy="141480"/>
                  </a:xfrm>
                  <a:prstGeom prst="rect">
                    <a:avLst/>
                  </a:prstGeom>
                  <a:solidFill>
                    <a:schemeClr val="tx2"/>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506" tIns="53506" rIns="53506" bIns="53506" numCol="1" spcCol="0" rtlCol="0" fromWordArt="0" anchor="ctr" anchorCtr="0" forceAA="0" compatLnSpc="1">
                    <a:prstTxWarp prst="textNoShape">
                      <a:avLst/>
                    </a:prstTxWarp>
                    <a:noAutofit/>
                  </a:bodyPr>
                  <a:lstStyle/>
                  <a:p>
                    <a:pPr algn="ctr"/>
                    <a:endParaRPr lang="en-GB" sz="714"/>
                  </a:p>
                </p:txBody>
              </p:sp>
              <p:sp>
                <p:nvSpPr>
                  <p:cNvPr id="24" name="Rectangle 23">
                    <a:extLst>
                      <a:ext uri="{FF2B5EF4-FFF2-40B4-BE49-F238E27FC236}">
                        <a16:creationId xmlns:a16="http://schemas.microsoft.com/office/drawing/2014/main" id="{5B4269AD-D9F5-768E-2E92-ECB1C4C3772A}"/>
                      </a:ext>
                    </a:extLst>
                  </p:cNvPr>
                  <p:cNvSpPr/>
                  <p:nvPr userDrawn="1"/>
                </p:nvSpPr>
                <p:spPr bwMode="gray">
                  <a:xfrm>
                    <a:off x="14676326" y="1718396"/>
                    <a:ext cx="146923" cy="141480"/>
                  </a:xfrm>
                  <a:prstGeom prst="rect">
                    <a:avLst/>
                  </a:prstGeom>
                  <a:solidFill>
                    <a:schemeClr val="accent1"/>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506" tIns="53506" rIns="53506" bIns="53506" numCol="1" spcCol="0" rtlCol="0" fromWordArt="0" anchor="ctr" anchorCtr="0" forceAA="0" compatLnSpc="1">
                    <a:prstTxWarp prst="textNoShape">
                      <a:avLst/>
                    </a:prstTxWarp>
                    <a:noAutofit/>
                  </a:bodyPr>
                  <a:lstStyle/>
                  <a:p>
                    <a:pPr algn="ctr"/>
                    <a:endParaRPr lang="en-GB" sz="714"/>
                  </a:p>
                </p:txBody>
              </p:sp>
              <p:sp>
                <p:nvSpPr>
                  <p:cNvPr id="25" name="Rectangle 24">
                    <a:extLst>
                      <a:ext uri="{FF2B5EF4-FFF2-40B4-BE49-F238E27FC236}">
                        <a16:creationId xmlns:a16="http://schemas.microsoft.com/office/drawing/2014/main" id="{C2AF6A50-2431-96E0-E9E4-A6A00907A78A}"/>
                      </a:ext>
                    </a:extLst>
                  </p:cNvPr>
                  <p:cNvSpPr/>
                  <p:nvPr userDrawn="1"/>
                </p:nvSpPr>
                <p:spPr bwMode="gray">
                  <a:xfrm>
                    <a:off x="14877931" y="1718396"/>
                    <a:ext cx="146923" cy="141480"/>
                  </a:xfrm>
                  <a:prstGeom prst="rect">
                    <a:avLst/>
                  </a:prstGeom>
                  <a:solidFill>
                    <a:schemeClr val="accent2"/>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506" tIns="53506" rIns="53506" bIns="53506" numCol="1" spcCol="0" rtlCol="0" fromWordArt="0" anchor="ctr" anchorCtr="0" forceAA="0" compatLnSpc="1">
                    <a:prstTxWarp prst="textNoShape">
                      <a:avLst/>
                    </a:prstTxWarp>
                    <a:noAutofit/>
                  </a:bodyPr>
                  <a:lstStyle/>
                  <a:p>
                    <a:pPr algn="ctr"/>
                    <a:endParaRPr lang="en-GB" sz="714"/>
                  </a:p>
                </p:txBody>
              </p:sp>
              <p:sp>
                <p:nvSpPr>
                  <p:cNvPr id="26" name="Rectangle 25">
                    <a:extLst>
                      <a:ext uri="{FF2B5EF4-FFF2-40B4-BE49-F238E27FC236}">
                        <a16:creationId xmlns:a16="http://schemas.microsoft.com/office/drawing/2014/main" id="{123B1BCF-F001-FCAC-5139-A636B5024C1D}"/>
                      </a:ext>
                    </a:extLst>
                  </p:cNvPr>
                  <p:cNvSpPr/>
                  <p:nvPr userDrawn="1"/>
                </p:nvSpPr>
                <p:spPr bwMode="gray">
                  <a:xfrm>
                    <a:off x="15079535" y="1718396"/>
                    <a:ext cx="146923" cy="141480"/>
                  </a:xfrm>
                  <a:prstGeom prst="rect">
                    <a:avLst/>
                  </a:prstGeom>
                  <a:solidFill>
                    <a:schemeClr val="accent3"/>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506" tIns="53506" rIns="53506" bIns="53506" numCol="1" spcCol="0" rtlCol="0" fromWordArt="0" anchor="ctr" anchorCtr="0" forceAA="0" compatLnSpc="1">
                    <a:prstTxWarp prst="textNoShape">
                      <a:avLst/>
                    </a:prstTxWarp>
                    <a:noAutofit/>
                  </a:bodyPr>
                  <a:lstStyle/>
                  <a:p>
                    <a:pPr algn="ctr"/>
                    <a:endParaRPr lang="en-GB" sz="714"/>
                  </a:p>
                </p:txBody>
              </p:sp>
              <p:sp>
                <p:nvSpPr>
                  <p:cNvPr id="27" name="Rectangle 26">
                    <a:extLst>
                      <a:ext uri="{FF2B5EF4-FFF2-40B4-BE49-F238E27FC236}">
                        <a16:creationId xmlns:a16="http://schemas.microsoft.com/office/drawing/2014/main" id="{2B25B02F-9DA9-CCB3-4B51-3A0C2FBCE9CA}"/>
                      </a:ext>
                    </a:extLst>
                  </p:cNvPr>
                  <p:cNvSpPr/>
                  <p:nvPr userDrawn="1"/>
                </p:nvSpPr>
                <p:spPr bwMode="gray">
                  <a:xfrm>
                    <a:off x="15281141" y="1718396"/>
                    <a:ext cx="146923" cy="141480"/>
                  </a:xfrm>
                  <a:prstGeom prst="rect">
                    <a:avLst/>
                  </a:prstGeom>
                  <a:solidFill>
                    <a:schemeClr val="accent4"/>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506" tIns="53506" rIns="53506" bIns="53506" numCol="1" spcCol="0" rtlCol="0" fromWordArt="0" anchor="ctr" anchorCtr="0" forceAA="0" compatLnSpc="1">
                    <a:prstTxWarp prst="textNoShape">
                      <a:avLst/>
                    </a:prstTxWarp>
                    <a:noAutofit/>
                  </a:bodyPr>
                  <a:lstStyle/>
                  <a:p>
                    <a:pPr algn="ctr"/>
                    <a:endParaRPr lang="en-GB" sz="714"/>
                  </a:p>
                </p:txBody>
              </p:sp>
              <p:sp>
                <p:nvSpPr>
                  <p:cNvPr id="30" name="Rectangle 29">
                    <a:extLst>
                      <a:ext uri="{FF2B5EF4-FFF2-40B4-BE49-F238E27FC236}">
                        <a16:creationId xmlns:a16="http://schemas.microsoft.com/office/drawing/2014/main" id="{920F74FE-CA96-216F-88BC-1E3720F4A5AD}"/>
                      </a:ext>
                    </a:extLst>
                  </p:cNvPr>
                  <p:cNvSpPr/>
                  <p:nvPr userDrawn="1"/>
                </p:nvSpPr>
                <p:spPr bwMode="gray">
                  <a:xfrm>
                    <a:off x="15482745" y="1718396"/>
                    <a:ext cx="146923" cy="141480"/>
                  </a:xfrm>
                  <a:prstGeom prst="rect">
                    <a:avLst/>
                  </a:prstGeom>
                  <a:solidFill>
                    <a:schemeClr val="accent5"/>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506" tIns="53506" rIns="53506" bIns="53506" numCol="1" spcCol="0" rtlCol="0" fromWordArt="0" anchor="ctr" anchorCtr="0" forceAA="0" compatLnSpc="1">
                    <a:prstTxWarp prst="textNoShape">
                      <a:avLst/>
                    </a:prstTxWarp>
                    <a:noAutofit/>
                  </a:bodyPr>
                  <a:lstStyle/>
                  <a:p>
                    <a:pPr algn="ctr"/>
                    <a:endParaRPr lang="en-GB" sz="714"/>
                  </a:p>
                </p:txBody>
              </p:sp>
              <p:sp>
                <p:nvSpPr>
                  <p:cNvPr id="31" name="Rectangle 30">
                    <a:extLst>
                      <a:ext uri="{FF2B5EF4-FFF2-40B4-BE49-F238E27FC236}">
                        <a16:creationId xmlns:a16="http://schemas.microsoft.com/office/drawing/2014/main" id="{12BB430F-063A-2EF9-E67B-FADB73E546CA}"/>
                      </a:ext>
                    </a:extLst>
                  </p:cNvPr>
                  <p:cNvSpPr/>
                  <p:nvPr userDrawn="1"/>
                </p:nvSpPr>
                <p:spPr bwMode="gray">
                  <a:xfrm>
                    <a:off x="15684353" y="1718396"/>
                    <a:ext cx="146923" cy="141480"/>
                  </a:xfrm>
                  <a:prstGeom prst="rect">
                    <a:avLst/>
                  </a:prstGeom>
                  <a:solidFill>
                    <a:schemeClr val="accent6"/>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506" tIns="53506" rIns="53506" bIns="53506" numCol="1" spcCol="0" rtlCol="0" fromWordArt="0" anchor="ctr" anchorCtr="0" forceAA="0" compatLnSpc="1">
                    <a:prstTxWarp prst="textNoShape">
                      <a:avLst/>
                    </a:prstTxWarp>
                    <a:noAutofit/>
                  </a:bodyPr>
                  <a:lstStyle/>
                  <a:p>
                    <a:pPr algn="ctr"/>
                    <a:endParaRPr lang="en-GB" sz="714"/>
                  </a:p>
                </p:txBody>
              </p:sp>
              <p:sp>
                <p:nvSpPr>
                  <p:cNvPr id="32" name="Rectangle 31">
                    <a:extLst>
                      <a:ext uri="{FF2B5EF4-FFF2-40B4-BE49-F238E27FC236}">
                        <a16:creationId xmlns:a16="http://schemas.microsoft.com/office/drawing/2014/main" id="{625C03C8-6075-947E-29E5-D03B371EFD6D}"/>
                      </a:ext>
                    </a:extLst>
                  </p:cNvPr>
                  <p:cNvSpPr/>
                  <p:nvPr userDrawn="1"/>
                </p:nvSpPr>
                <p:spPr bwMode="gray">
                  <a:xfrm>
                    <a:off x="13869907" y="1898286"/>
                    <a:ext cx="146923" cy="141480"/>
                  </a:xfrm>
                  <a:prstGeom prst="rect">
                    <a:avLst/>
                  </a:prstGeom>
                  <a:solidFill>
                    <a:schemeClr val="bg1">
                      <a:lumMod val="95000"/>
                    </a:schemeClr>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506" tIns="53506" rIns="53506" bIns="53506" numCol="1" spcCol="0" rtlCol="0" fromWordArt="0" anchor="ctr" anchorCtr="0" forceAA="0" compatLnSpc="1">
                    <a:prstTxWarp prst="textNoShape">
                      <a:avLst/>
                    </a:prstTxWarp>
                    <a:noAutofit/>
                  </a:bodyPr>
                  <a:lstStyle/>
                  <a:p>
                    <a:pPr algn="ctr"/>
                    <a:endParaRPr lang="en-GB" sz="714"/>
                  </a:p>
                </p:txBody>
              </p:sp>
              <p:sp>
                <p:nvSpPr>
                  <p:cNvPr id="33" name="Rectangle 32">
                    <a:extLst>
                      <a:ext uri="{FF2B5EF4-FFF2-40B4-BE49-F238E27FC236}">
                        <a16:creationId xmlns:a16="http://schemas.microsoft.com/office/drawing/2014/main" id="{10DD642D-1E72-7574-3F8D-D99DB94367A7}"/>
                      </a:ext>
                    </a:extLst>
                  </p:cNvPr>
                  <p:cNvSpPr/>
                  <p:nvPr userDrawn="1"/>
                </p:nvSpPr>
                <p:spPr bwMode="gray">
                  <a:xfrm>
                    <a:off x="14071511" y="1898286"/>
                    <a:ext cx="146923" cy="141480"/>
                  </a:xfrm>
                  <a:prstGeom prst="rect">
                    <a:avLst/>
                  </a:prstGeom>
                  <a:solidFill>
                    <a:schemeClr val="tx1">
                      <a:lumMod val="50000"/>
                      <a:lumOff val="50000"/>
                    </a:schemeClr>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506" tIns="53506" rIns="53506" bIns="53506" numCol="1" spcCol="0" rtlCol="0" fromWordArt="0" anchor="ctr" anchorCtr="0" forceAA="0" compatLnSpc="1">
                    <a:prstTxWarp prst="textNoShape">
                      <a:avLst/>
                    </a:prstTxWarp>
                    <a:noAutofit/>
                  </a:bodyPr>
                  <a:lstStyle/>
                  <a:p>
                    <a:pPr algn="ctr"/>
                    <a:endParaRPr lang="en-GB" sz="714"/>
                  </a:p>
                </p:txBody>
              </p:sp>
              <p:sp>
                <p:nvSpPr>
                  <p:cNvPr id="34" name="Rectangle 33">
                    <a:extLst>
                      <a:ext uri="{FF2B5EF4-FFF2-40B4-BE49-F238E27FC236}">
                        <a16:creationId xmlns:a16="http://schemas.microsoft.com/office/drawing/2014/main" id="{8AC5FB63-553A-A07B-033F-72A6B420F1DC}"/>
                      </a:ext>
                    </a:extLst>
                  </p:cNvPr>
                  <p:cNvSpPr/>
                  <p:nvPr userDrawn="1"/>
                </p:nvSpPr>
                <p:spPr bwMode="gray">
                  <a:xfrm>
                    <a:off x="14273116" y="1898286"/>
                    <a:ext cx="146923" cy="141480"/>
                  </a:xfrm>
                  <a:prstGeom prst="rect">
                    <a:avLst/>
                  </a:prstGeom>
                  <a:solidFill>
                    <a:schemeClr val="bg2">
                      <a:lumMod val="90000"/>
                    </a:schemeClr>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506" tIns="53506" rIns="53506" bIns="53506" numCol="1" spcCol="0" rtlCol="0" fromWordArt="0" anchor="ctr" anchorCtr="0" forceAA="0" compatLnSpc="1">
                    <a:prstTxWarp prst="textNoShape">
                      <a:avLst/>
                    </a:prstTxWarp>
                    <a:noAutofit/>
                  </a:bodyPr>
                  <a:lstStyle/>
                  <a:p>
                    <a:pPr algn="ctr"/>
                    <a:endParaRPr lang="en-GB" sz="714"/>
                  </a:p>
                </p:txBody>
              </p:sp>
              <p:sp>
                <p:nvSpPr>
                  <p:cNvPr id="35" name="Rectangle 34">
                    <a:extLst>
                      <a:ext uri="{FF2B5EF4-FFF2-40B4-BE49-F238E27FC236}">
                        <a16:creationId xmlns:a16="http://schemas.microsoft.com/office/drawing/2014/main" id="{EEF3F9D7-0614-0BAA-61E7-015B45212AB4}"/>
                      </a:ext>
                    </a:extLst>
                  </p:cNvPr>
                  <p:cNvSpPr/>
                  <p:nvPr userDrawn="1"/>
                </p:nvSpPr>
                <p:spPr bwMode="gray">
                  <a:xfrm>
                    <a:off x="14474721" y="1898286"/>
                    <a:ext cx="146923" cy="141480"/>
                  </a:xfrm>
                  <a:prstGeom prst="rect">
                    <a:avLst/>
                  </a:prstGeom>
                  <a:solidFill>
                    <a:schemeClr val="tx2">
                      <a:lumMod val="20000"/>
                      <a:lumOff val="80000"/>
                    </a:schemeClr>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506" tIns="53506" rIns="53506" bIns="53506" numCol="1" spcCol="0" rtlCol="0" fromWordArt="0" anchor="ctr" anchorCtr="0" forceAA="0" compatLnSpc="1">
                    <a:prstTxWarp prst="textNoShape">
                      <a:avLst/>
                    </a:prstTxWarp>
                    <a:noAutofit/>
                  </a:bodyPr>
                  <a:lstStyle/>
                  <a:p>
                    <a:pPr algn="ctr"/>
                    <a:endParaRPr lang="en-GB" sz="714"/>
                  </a:p>
                </p:txBody>
              </p:sp>
              <p:sp>
                <p:nvSpPr>
                  <p:cNvPr id="36" name="Rectangle 35">
                    <a:extLst>
                      <a:ext uri="{FF2B5EF4-FFF2-40B4-BE49-F238E27FC236}">
                        <a16:creationId xmlns:a16="http://schemas.microsoft.com/office/drawing/2014/main" id="{32CC7108-42B6-862F-ED91-CBCF4C660C83}"/>
                      </a:ext>
                    </a:extLst>
                  </p:cNvPr>
                  <p:cNvSpPr/>
                  <p:nvPr userDrawn="1"/>
                </p:nvSpPr>
                <p:spPr bwMode="gray">
                  <a:xfrm>
                    <a:off x="14676326" y="1898286"/>
                    <a:ext cx="146923" cy="141480"/>
                  </a:xfrm>
                  <a:prstGeom prst="rect">
                    <a:avLst/>
                  </a:prstGeom>
                  <a:solidFill>
                    <a:schemeClr val="accent1">
                      <a:lumMod val="20000"/>
                      <a:lumOff val="80000"/>
                    </a:schemeClr>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506" tIns="53506" rIns="53506" bIns="53506" numCol="1" spcCol="0" rtlCol="0" fromWordArt="0" anchor="ctr" anchorCtr="0" forceAA="0" compatLnSpc="1">
                    <a:prstTxWarp prst="textNoShape">
                      <a:avLst/>
                    </a:prstTxWarp>
                    <a:noAutofit/>
                  </a:bodyPr>
                  <a:lstStyle/>
                  <a:p>
                    <a:pPr algn="ctr"/>
                    <a:endParaRPr lang="en-GB" sz="714"/>
                  </a:p>
                </p:txBody>
              </p:sp>
              <p:sp>
                <p:nvSpPr>
                  <p:cNvPr id="37" name="Rectangle 36">
                    <a:extLst>
                      <a:ext uri="{FF2B5EF4-FFF2-40B4-BE49-F238E27FC236}">
                        <a16:creationId xmlns:a16="http://schemas.microsoft.com/office/drawing/2014/main" id="{FAEA922A-59CD-2842-F074-D445BBBFADF8}"/>
                      </a:ext>
                    </a:extLst>
                  </p:cNvPr>
                  <p:cNvSpPr/>
                  <p:nvPr userDrawn="1"/>
                </p:nvSpPr>
                <p:spPr bwMode="gray">
                  <a:xfrm>
                    <a:off x="14877931" y="1898286"/>
                    <a:ext cx="146923" cy="141480"/>
                  </a:xfrm>
                  <a:prstGeom prst="rect">
                    <a:avLst/>
                  </a:prstGeom>
                  <a:solidFill>
                    <a:schemeClr val="accent2">
                      <a:lumMod val="20000"/>
                      <a:lumOff val="80000"/>
                    </a:schemeClr>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506" tIns="53506" rIns="53506" bIns="53506" numCol="1" spcCol="0" rtlCol="0" fromWordArt="0" anchor="ctr" anchorCtr="0" forceAA="0" compatLnSpc="1">
                    <a:prstTxWarp prst="textNoShape">
                      <a:avLst/>
                    </a:prstTxWarp>
                    <a:noAutofit/>
                  </a:bodyPr>
                  <a:lstStyle/>
                  <a:p>
                    <a:pPr algn="ctr"/>
                    <a:endParaRPr lang="en-GB" sz="714"/>
                  </a:p>
                </p:txBody>
              </p:sp>
              <p:sp>
                <p:nvSpPr>
                  <p:cNvPr id="38" name="Rectangle 37">
                    <a:extLst>
                      <a:ext uri="{FF2B5EF4-FFF2-40B4-BE49-F238E27FC236}">
                        <a16:creationId xmlns:a16="http://schemas.microsoft.com/office/drawing/2014/main" id="{BC8E3BD6-D9DE-AF38-581B-A098D4609143}"/>
                      </a:ext>
                    </a:extLst>
                  </p:cNvPr>
                  <p:cNvSpPr/>
                  <p:nvPr userDrawn="1"/>
                </p:nvSpPr>
                <p:spPr bwMode="gray">
                  <a:xfrm>
                    <a:off x="15079535" y="1898286"/>
                    <a:ext cx="146923" cy="141480"/>
                  </a:xfrm>
                  <a:prstGeom prst="rect">
                    <a:avLst/>
                  </a:prstGeom>
                  <a:solidFill>
                    <a:schemeClr val="accent3">
                      <a:lumMod val="20000"/>
                      <a:lumOff val="80000"/>
                    </a:schemeClr>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506" tIns="53506" rIns="53506" bIns="53506" numCol="1" spcCol="0" rtlCol="0" fromWordArt="0" anchor="ctr" anchorCtr="0" forceAA="0" compatLnSpc="1">
                    <a:prstTxWarp prst="textNoShape">
                      <a:avLst/>
                    </a:prstTxWarp>
                    <a:noAutofit/>
                  </a:bodyPr>
                  <a:lstStyle/>
                  <a:p>
                    <a:pPr algn="ctr"/>
                    <a:endParaRPr lang="en-GB" sz="714"/>
                  </a:p>
                </p:txBody>
              </p:sp>
              <p:sp>
                <p:nvSpPr>
                  <p:cNvPr id="39" name="Rectangle 38">
                    <a:extLst>
                      <a:ext uri="{FF2B5EF4-FFF2-40B4-BE49-F238E27FC236}">
                        <a16:creationId xmlns:a16="http://schemas.microsoft.com/office/drawing/2014/main" id="{F3078654-E7EA-F783-7D5C-D1F4B3EF03D3}"/>
                      </a:ext>
                    </a:extLst>
                  </p:cNvPr>
                  <p:cNvSpPr/>
                  <p:nvPr userDrawn="1"/>
                </p:nvSpPr>
                <p:spPr bwMode="gray">
                  <a:xfrm>
                    <a:off x="15281141" y="1898286"/>
                    <a:ext cx="146923" cy="141480"/>
                  </a:xfrm>
                  <a:prstGeom prst="rect">
                    <a:avLst/>
                  </a:prstGeom>
                  <a:solidFill>
                    <a:schemeClr val="accent4">
                      <a:lumMod val="20000"/>
                      <a:lumOff val="80000"/>
                    </a:schemeClr>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506" tIns="53506" rIns="53506" bIns="53506" numCol="1" spcCol="0" rtlCol="0" fromWordArt="0" anchor="ctr" anchorCtr="0" forceAA="0" compatLnSpc="1">
                    <a:prstTxWarp prst="textNoShape">
                      <a:avLst/>
                    </a:prstTxWarp>
                    <a:noAutofit/>
                  </a:bodyPr>
                  <a:lstStyle/>
                  <a:p>
                    <a:pPr algn="ctr"/>
                    <a:endParaRPr lang="en-GB" sz="714"/>
                  </a:p>
                </p:txBody>
              </p:sp>
              <p:sp>
                <p:nvSpPr>
                  <p:cNvPr id="40" name="Rectangle 39">
                    <a:extLst>
                      <a:ext uri="{FF2B5EF4-FFF2-40B4-BE49-F238E27FC236}">
                        <a16:creationId xmlns:a16="http://schemas.microsoft.com/office/drawing/2014/main" id="{C3BCBBE0-3C23-D75A-B250-EE437F288E11}"/>
                      </a:ext>
                    </a:extLst>
                  </p:cNvPr>
                  <p:cNvSpPr/>
                  <p:nvPr userDrawn="1"/>
                </p:nvSpPr>
                <p:spPr bwMode="gray">
                  <a:xfrm>
                    <a:off x="15482745" y="1898286"/>
                    <a:ext cx="146923" cy="141480"/>
                  </a:xfrm>
                  <a:prstGeom prst="rect">
                    <a:avLst/>
                  </a:prstGeom>
                  <a:solidFill>
                    <a:schemeClr val="accent5">
                      <a:lumMod val="20000"/>
                      <a:lumOff val="80000"/>
                    </a:schemeClr>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506" tIns="53506" rIns="53506" bIns="53506" numCol="1" spcCol="0" rtlCol="0" fromWordArt="0" anchor="ctr" anchorCtr="0" forceAA="0" compatLnSpc="1">
                    <a:prstTxWarp prst="textNoShape">
                      <a:avLst/>
                    </a:prstTxWarp>
                    <a:noAutofit/>
                  </a:bodyPr>
                  <a:lstStyle/>
                  <a:p>
                    <a:pPr algn="ctr"/>
                    <a:endParaRPr lang="en-GB" sz="714"/>
                  </a:p>
                </p:txBody>
              </p:sp>
              <p:sp>
                <p:nvSpPr>
                  <p:cNvPr id="41" name="Rectangle 40">
                    <a:extLst>
                      <a:ext uri="{FF2B5EF4-FFF2-40B4-BE49-F238E27FC236}">
                        <a16:creationId xmlns:a16="http://schemas.microsoft.com/office/drawing/2014/main" id="{8DAC5E28-A708-18DE-4389-EDC7FD6A44C3}"/>
                      </a:ext>
                    </a:extLst>
                  </p:cNvPr>
                  <p:cNvSpPr/>
                  <p:nvPr userDrawn="1"/>
                </p:nvSpPr>
                <p:spPr bwMode="gray">
                  <a:xfrm>
                    <a:off x="15684353" y="1898286"/>
                    <a:ext cx="146923" cy="141480"/>
                  </a:xfrm>
                  <a:prstGeom prst="rect">
                    <a:avLst/>
                  </a:prstGeom>
                  <a:solidFill>
                    <a:schemeClr val="accent6">
                      <a:lumMod val="20000"/>
                      <a:lumOff val="80000"/>
                    </a:schemeClr>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506" tIns="53506" rIns="53506" bIns="53506" numCol="1" spcCol="0" rtlCol="0" fromWordArt="0" anchor="ctr" anchorCtr="0" forceAA="0" compatLnSpc="1">
                    <a:prstTxWarp prst="textNoShape">
                      <a:avLst/>
                    </a:prstTxWarp>
                    <a:noAutofit/>
                  </a:bodyPr>
                  <a:lstStyle/>
                  <a:p>
                    <a:pPr algn="ctr"/>
                    <a:endParaRPr lang="en-GB" sz="714"/>
                  </a:p>
                </p:txBody>
              </p:sp>
              <p:sp>
                <p:nvSpPr>
                  <p:cNvPr id="42" name="Rectangle 41">
                    <a:extLst>
                      <a:ext uri="{FF2B5EF4-FFF2-40B4-BE49-F238E27FC236}">
                        <a16:creationId xmlns:a16="http://schemas.microsoft.com/office/drawing/2014/main" id="{3EA73DFF-6A3F-8B28-86CD-D0F2EB71F5B4}"/>
                      </a:ext>
                    </a:extLst>
                  </p:cNvPr>
                  <p:cNvSpPr/>
                  <p:nvPr userDrawn="1"/>
                </p:nvSpPr>
                <p:spPr bwMode="gray">
                  <a:xfrm>
                    <a:off x="13869907" y="2036050"/>
                    <a:ext cx="146923" cy="141480"/>
                  </a:xfrm>
                  <a:prstGeom prst="rect">
                    <a:avLst/>
                  </a:prstGeom>
                  <a:solidFill>
                    <a:schemeClr val="bg1">
                      <a:lumMod val="85000"/>
                    </a:schemeClr>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506" tIns="53506" rIns="53506" bIns="53506" numCol="1" spcCol="0" rtlCol="0" fromWordArt="0" anchor="ctr" anchorCtr="0" forceAA="0" compatLnSpc="1">
                    <a:prstTxWarp prst="textNoShape">
                      <a:avLst/>
                    </a:prstTxWarp>
                    <a:noAutofit/>
                  </a:bodyPr>
                  <a:lstStyle/>
                  <a:p>
                    <a:pPr algn="ctr"/>
                    <a:endParaRPr lang="en-GB" sz="714"/>
                  </a:p>
                </p:txBody>
              </p:sp>
              <p:sp>
                <p:nvSpPr>
                  <p:cNvPr id="43" name="Rectangle 42">
                    <a:extLst>
                      <a:ext uri="{FF2B5EF4-FFF2-40B4-BE49-F238E27FC236}">
                        <a16:creationId xmlns:a16="http://schemas.microsoft.com/office/drawing/2014/main" id="{BD50C683-DD16-1F63-F63C-0600382392C6}"/>
                      </a:ext>
                    </a:extLst>
                  </p:cNvPr>
                  <p:cNvSpPr/>
                  <p:nvPr userDrawn="1"/>
                </p:nvSpPr>
                <p:spPr bwMode="gray">
                  <a:xfrm>
                    <a:off x="14071511" y="2036050"/>
                    <a:ext cx="146923" cy="141480"/>
                  </a:xfrm>
                  <a:prstGeom prst="rect">
                    <a:avLst/>
                  </a:prstGeom>
                  <a:solidFill>
                    <a:schemeClr val="tx1">
                      <a:lumMod val="65000"/>
                      <a:lumOff val="35000"/>
                    </a:schemeClr>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506" tIns="53506" rIns="53506" bIns="53506" numCol="1" spcCol="0" rtlCol="0" fromWordArt="0" anchor="ctr" anchorCtr="0" forceAA="0" compatLnSpc="1">
                    <a:prstTxWarp prst="textNoShape">
                      <a:avLst/>
                    </a:prstTxWarp>
                    <a:noAutofit/>
                  </a:bodyPr>
                  <a:lstStyle/>
                  <a:p>
                    <a:pPr algn="ctr"/>
                    <a:endParaRPr lang="en-GB" sz="714"/>
                  </a:p>
                </p:txBody>
              </p:sp>
              <p:sp>
                <p:nvSpPr>
                  <p:cNvPr id="44" name="Rectangle 43">
                    <a:extLst>
                      <a:ext uri="{FF2B5EF4-FFF2-40B4-BE49-F238E27FC236}">
                        <a16:creationId xmlns:a16="http://schemas.microsoft.com/office/drawing/2014/main" id="{A3A27F89-308F-F041-EEDE-AF017D8BCFC8}"/>
                      </a:ext>
                    </a:extLst>
                  </p:cNvPr>
                  <p:cNvSpPr/>
                  <p:nvPr userDrawn="1"/>
                </p:nvSpPr>
                <p:spPr bwMode="gray">
                  <a:xfrm>
                    <a:off x="14273116" y="2036050"/>
                    <a:ext cx="146923" cy="141480"/>
                  </a:xfrm>
                  <a:prstGeom prst="rect">
                    <a:avLst/>
                  </a:prstGeom>
                  <a:solidFill>
                    <a:schemeClr val="bg2">
                      <a:lumMod val="75000"/>
                    </a:schemeClr>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506" tIns="53506" rIns="53506" bIns="53506" numCol="1" spcCol="0" rtlCol="0" fromWordArt="0" anchor="ctr" anchorCtr="0" forceAA="0" compatLnSpc="1">
                    <a:prstTxWarp prst="textNoShape">
                      <a:avLst/>
                    </a:prstTxWarp>
                    <a:noAutofit/>
                  </a:bodyPr>
                  <a:lstStyle/>
                  <a:p>
                    <a:pPr algn="ctr"/>
                    <a:endParaRPr lang="en-GB" sz="714"/>
                  </a:p>
                </p:txBody>
              </p:sp>
              <p:sp>
                <p:nvSpPr>
                  <p:cNvPr id="45" name="Rectangle 44">
                    <a:extLst>
                      <a:ext uri="{FF2B5EF4-FFF2-40B4-BE49-F238E27FC236}">
                        <a16:creationId xmlns:a16="http://schemas.microsoft.com/office/drawing/2014/main" id="{06C783F0-3BCF-A8FA-31B2-328D52252E9C}"/>
                      </a:ext>
                    </a:extLst>
                  </p:cNvPr>
                  <p:cNvSpPr/>
                  <p:nvPr userDrawn="1"/>
                </p:nvSpPr>
                <p:spPr bwMode="gray">
                  <a:xfrm>
                    <a:off x="14474721" y="2036050"/>
                    <a:ext cx="146923" cy="141480"/>
                  </a:xfrm>
                  <a:prstGeom prst="rect">
                    <a:avLst/>
                  </a:prstGeom>
                  <a:solidFill>
                    <a:schemeClr val="tx2">
                      <a:lumMod val="40000"/>
                      <a:lumOff val="60000"/>
                    </a:schemeClr>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506" tIns="53506" rIns="53506" bIns="53506" numCol="1" spcCol="0" rtlCol="0" fromWordArt="0" anchor="ctr" anchorCtr="0" forceAA="0" compatLnSpc="1">
                    <a:prstTxWarp prst="textNoShape">
                      <a:avLst/>
                    </a:prstTxWarp>
                    <a:noAutofit/>
                  </a:bodyPr>
                  <a:lstStyle/>
                  <a:p>
                    <a:pPr algn="ctr"/>
                    <a:endParaRPr lang="en-GB" sz="714"/>
                  </a:p>
                </p:txBody>
              </p:sp>
              <p:sp>
                <p:nvSpPr>
                  <p:cNvPr id="46" name="Rectangle 45">
                    <a:extLst>
                      <a:ext uri="{FF2B5EF4-FFF2-40B4-BE49-F238E27FC236}">
                        <a16:creationId xmlns:a16="http://schemas.microsoft.com/office/drawing/2014/main" id="{9F84D266-EBA0-A593-D351-227C0833C95A}"/>
                      </a:ext>
                    </a:extLst>
                  </p:cNvPr>
                  <p:cNvSpPr/>
                  <p:nvPr userDrawn="1"/>
                </p:nvSpPr>
                <p:spPr bwMode="gray">
                  <a:xfrm>
                    <a:off x="14676326" y="2036050"/>
                    <a:ext cx="146923" cy="141480"/>
                  </a:xfrm>
                  <a:prstGeom prst="rect">
                    <a:avLst/>
                  </a:prstGeom>
                  <a:solidFill>
                    <a:schemeClr val="accent1">
                      <a:lumMod val="40000"/>
                      <a:lumOff val="60000"/>
                    </a:schemeClr>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506" tIns="53506" rIns="53506" bIns="53506" numCol="1" spcCol="0" rtlCol="0" fromWordArt="0" anchor="ctr" anchorCtr="0" forceAA="0" compatLnSpc="1">
                    <a:prstTxWarp prst="textNoShape">
                      <a:avLst/>
                    </a:prstTxWarp>
                    <a:noAutofit/>
                  </a:bodyPr>
                  <a:lstStyle/>
                  <a:p>
                    <a:pPr algn="ctr"/>
                    <a:endParaRPr lang="en-GB" sz="714"/>
                  </a:p>
                </p:txBody>
              </p:sp>
              <p:sp>
                <p:nvSpPr>
                  <p:cNvPr id="47" name="Rectangle 46">
                    <a:extLst>
                      <a:ext uri="{FF2B5EF4-FFF2-40B4-BE49-F238E27FC236}">
                        <a16:creationId xmlns:a16="http://schemas.microsoft.com/office/drawing/2014/main" id="{DFD7FCE7-C344-A037-5DCF-B91DB2CF7EC6}"/>
                      </a:ext>
                    </a:extLst>
                  </p:cNvPr>
                  <p:cNvSpPr/>
                  <p:nvPr userDrawn="1"/>
                </p:nvSpPr>
                <p:spPr bwMode="gray">
                  <a:xfrm>
                    <a:off x="14877931" y="2036050"/>
                    <a:ext cx="146923" cy="141480"/>
                  </a:xfrm>
                  <a:prstGeom prst="rect">
                    <a:avLst/>
                  </a:prstGeom>
                  <a:solidFill>
                    <a:schemeClr val="accent2">
                      <a:lumMod val="40000"/>
                      <a:lumOff val="60000"/>
                    </a:schemeClr>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506" tIns="53506" rIns="53506" bIns="53506" numCol="1" spcCol="0" rtlCol="0" fromWordArt="0" anchor="ctr" anchorCtr="0" forceAA="0" compatLnSpc="1">
                    <a:prstTxWarp prst="textNoShape">
                      <a:avLst/>
                    </a:prstTxWarp>
                    <a:noAutofit/>
                  </a:bodyPr>
                  <a:lstStyle/>
                  <a:p>
                    <a:pPr algn="ctr"/>
                    <a:endParaRPr lang="en-GB" sz="714"/>
                  </a:p>
                </p:txBody>
              </p:sp>
              <p:sp>
                <p:nvSpPr>
                  <p:cNvPr id="48" name="Rectangle 47">
                    <a:extLst>
                      <a:ext uri="{FF2B5EF4-FFF2-40B4-BE49-F238E27FC236}">
                        <a16:creationId xmlns:a16="http://schemas.microsoft.com/office/drawing/2014/main" id="{EDCC9D44-8F46-641D-AF51-CA81133B6FD3}"/>
                      </a:ext>
                    </a:extLst>
                  </p:cNvPr>
                  <p:cNvSpPr/>
                  <p:nvPr userDrawn="1"/>
                </p:nvSpPr>
                <p:spPr bwMode="gray">
                  <a:xfrm>
                    <a:off x="15079535" y="2036050"/>
                    <a:ext cx="146923" cy="141480"/>
                  </a:xfrm>
                  <a:prstGeom prst="rect">
                    <a:avLst/>
                  </a:prstGeom>
                  <a:solidFill>
                    <a:schemeClr val="accent3">
                      <a:lumMod val="40000"/>
                      <a:lumOff val="60000"/>
                    </a:schemeClr>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506" tIns="53506" rIns="53506" bIns="53506" numCol="1" spcCol="0" rtlCol="0" fromWordArt="0" anchor="ctr" anchorCtr="0" forceAA="0" compatLnSpc="1">
                    <a:prstTxWarp prst="textNoShape">
                      <a:avLst/>
                    </a:prstTxWarp>
                    <a:noAutofit/>
                  </a:bodyPr>
                  <a:lstStyle/>
                  <a:p>
                    <a:pPr algn="ctr"/>
                    <a:endParaRPr lang="en-GB" sz="714"/>
                  </a:p>
                </p:txBody>
              </p:sp>
              <p:sp>
                <p:nvSpPr>
                  <p:cNvPr id="49" name="Rectangle 48">
                    <a:extLst>
                      <a:ext uri="{FF2B5EF4-FFF2-40B4-BE49-F238E27FC236}">
                        <a16:creationId xmlns:a16="http://schemas.microsoft.com/office/drawing/2014/main" id="{F4844760-37C5-5B9D-2B2F-98573393B1BC}"/>
                      </a:ext>
                    </a:extLst>
                  </p:cNvPr>
                  <p:cNvSpPr/>
                  <p:nvPr userDrawn="1"/>
                </p:nvSpPr>
                <p:spPr bwMode="gray">
                  <a:xfrm>
                    <a:off x="15281141" y="2036050"/>
                    <a:ext cx="146923" cy="141480"/>
                  </a:xfrm>
                  <a:prstGeom prst="rect">
                    <a:avLst/>
                  </a:prstGeom>
                  <a:solidFill>
                    <a:schemeClr val="accent4">
                      <a:lumMod val="40000"/>
                      <a:lumOff val="60000"/>
                    </a:schemeClr>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506" tIns="53506" rIns="53506" bIns="53506" numCol="1" spcCol="0" rtlCol="0" fromWordArt="0" anchor="ctr" anchorCtr="0" forceAA="0" compatLnSpc="1">
                    <a:prstTxWarp prst="textNoShape">
                      <a:avLst/>
                    </a:prstTxWarp>
                    <a:noAutofit/>
                  </a:bodyPr>
                  <a:lstStyle/>
                  <a:p>
                    <a:pPr algn="ctr"/>
                    <a:endParaRPr lang="en-GB" sz="714"/>
                  </a:p>
                </p:txBody>
              </p:sp>
              <p:sp>
                <p:nvSpPr>
                  <p:cNvPr id="50" name="Rectangle 49">
                    <a:extLst>
                      <a:ext uri="{FF2B5EF4-FFF2-40B4-BE49-F238E27FC236}">
                        <a16:creationId xmlns:a16="http://schemas.microsoft.com/office/drawing/2014/main" id="{E26F1864-25EA-D173-5189-1B8AA2BA13BD}"/>
                      </a:ext>
                    </a:extLst>
                  </p:cNvPr>
                  <p:cNvSpPr/>
                  <p:nvPr userDrawn="1"/>
                </p:nvSpPr>
                <p:spPr bwMode="gray">
                  <a:xfrm>
                    <a:off x="15482745" y="2036050"/>
                    <a:ext cx="146923" cy="141480"/>
                  </a:xfrm>
                  <a:prstGeom prst="rect">
                    <a:avLst/>
                  </a:prstGeom>
                  <a:solidFill>
                    <a:schemeClr val="accent5">
                      <a:lumMod val="40000"/>
                      <a:lumOff val="60000"/>
                    </a:schemeClr>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506" tIns="53506" rIns="53506" bIns="53506" numCol="1" spcCol="0" rtlCol="0" fromWordArt="0" anchor="ctr" anchorCtr="0" forceAA="0" compatLnSpc="1">
                    <a:prstTxWarp prst="textNoShape">
                      <a:avLst/>
                    </a:prstTxWarp>
                    <a:noAutofit/>
                  </a:bodyPr>
                  <a:lstStyle/>
                  <a:p>
                    <a:pPr algn="ctr"/>
                    <a:endParaRPr lang="en-GB" sz="714"/>
                  </a:p>
                </p:txBody>
              </p:sp>
              <p:sp>
                <p:nvSpPr>
                  <p:cNvPr id="51" name="Rectangle 50">
                    <a:extLst>
                      <a:ext uri="{FF2B5EF4-FFF2-40B4-BE49-F238E27FC236}">
                        <a16:creationId xmlns:a16="http://schemas.microsoft.com/office/drawing/2014/main" id="{D65E543C-ACFF-437F-25D4-7AA9F9B18CBB}"/>
                      </a:ext>
                    </a:extLst>
                  </p:cNvPr>
                  <p:cNvSpPr/>
                  <p:nvPr userDrawn="1"/>
                </p:nvSpPr>
                <p:spPr bwMode="gray">
                  <a:xfrm>
                    <a:off x="15684353" y="2036050"/>
                    <a:ext cx="146923" cy="141480"/>
                  </a:xfrm>
                  <a:prstGeom prst="rect">
                    <a:avLst/>
                  </a:prstGeom>
                  <a:solidFill>
                    <a:schemeClr val="accent6">
                      <a:lumMod val="40000"/>
                      <a:lumOff val="60000"/>
                    </a:schemeClr>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506" tIns="53506" rIns="53506" bIns="53506" numCol="1" spcCol="0" rtlCol="0" fromWordArt="0" anchor="ctr" anchorCtr="0" forceAA="0" compatLnSpc="1">
                    <a:prstTxWarp prst="textNoShape">
                      <a:avLst/>
                    </a:prstTxWarp>
                    <a:noAutofit/>
                  </a:bodyPr>
                  <a:lstStyle/>
                  <a:p>
                    <a:pPr algn="ctr"/>
                    <a:endParaRPr lang="en-GB" sz="714"/>
                  </a:p>
                </p:txBody>
              </p:sp>
              <p:sp>
                <p:nvSpPr>
                  <p:cNvPr id="52" name="Rectangle 51">
                    <a:extLst>
                      <a:ext uri="{FF2B5EF4-FFF2-40B4-BE49-F238E27FC236}">
                        <a16:creationId xmlns:a16="http://schemas.microsoft.com/office/drawing/2014/main" id="{D82864FD-69A2-BA55-7664-41B81AB32834}"/>
                      </a:ext>
                    </a:extLst>
                  </p:cNvPr>
                  <p:cNvSpPr/>
                  <p:nvPr userDrawn="1"/>
                </p:nvSpPr>
                <p:spPr bwMode="gray">
                  <a:xfrm>
                    <a:off x="13869907" y="2173813"/>
                    <a:ext cx="146923" cy="141480"/>
                  </a:xfrm>
                  <a:prstGeom prst="rect">
                    <a:avLst/>
                  </a:prstGeom>
                  <a:solidFill>
                    <a:schemeClr val="bg1">
                      <a:lumMod val="75000"/>
                    </a:schemeClr>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506" tIns="53506" rIns="53506" bIns="53506" numCol="1" spcCol="0" rtlCol="0" fromWordArt="0" anchor="ctr" anchorCtr="0" forceAA="0" compatLnSpc="1">
                    <a:prstTxWarp prst="textNoShape">
                      <a:avLst/>
                    </a:prstTxWarp>
                    <a:noAutofit/>
                  </a:bodyPr>
                  <a:lstStyle/>
                  <a:p>
                    <a:pPr algn="ctr"/>
                    <a:endParaRPr lang="en-GB" sz="714"/>
                  </a:p>
                </p:txBody>
              </p:sp>
              <p:sp>
                <p:nvSpPr>
                  <p:cNvPr id="53" name="Rectangle 52">
                    <a:extLst>
                      <a:ext uri="{FF2B5EF4-FFF2-40B4-BE49-F238E27FC236}">
                        <a16:creationId xmlns:a16="http://schemas.microsoft.com/office/drawing/2014/main" id="{CB0B8AF7-E199-2E7B-E5CE-7FB3EA57BCA2}"/>
                      </a:ext>
                    </a:extLst>
                  </p:cNvPr>
                  <p:cNvSpPr/>
                  <p:nvPr userDrawn="1"/>
                </p:nvSpPr>
                <p:spPr bwMode="gray">
                  <a:xfrm>
                    <a:off x="14071511" y="2173813"/>
                    <a:ext cx="146923" cy="141480"/>
                  </a:xfrm>
                  <a:prstGeom prst="rect">
                    <a:avLst/>
                  </a:prstGeom>
                  <a:solidFill>
                    <a:schemeClr val="tx1">
                      <a:lumMod val="75000"/>
                      <a:lumOff val="25000"/>
                    </a:schemeClr>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506" tIns="53506" rIns="53506" bIns="53506" numCol="1" spcCol="0" rtlCol="0" fromWordArt="0" anchor="ctr" anchorCtr="0" forceAA="0" compatLnSpc="1">
                    <a:prstTxWarp prst="textNoShape">
                      <a:avLst/>
                    </a:prstTxWarp>
                    <a:noAutofit/>
                  </a:bodyPr>
                  <a:lstStyle/>
                  <a:p>
                    <a:pPr algn="ctr"/>
                    <a:endParaRPr lang="en-GB" sz="714"/>
                  </a:p>
                </p:txBody>
              </p:sp>
              <p:sp>
                <p:nvSpPr>
                  <p:cNvPr id="54" name="Rectangle 53">
                    <a:extLst>
                      <a:ext uri="{FF2B5EF4-FFF2-40B4-BE49-F238E27FC236}">
                        <a16:creationId xmlns:a16="http://schemas.microsoft.com/office/drawing/2014/main" id="{67818D47-0DAA-2F15-0572-C551C45B69D2}"/>
                      </a:ext>
                    </a:extLst>
                  </p:cNvPr>
                  <p:cNvSpPr/>
                  <p:nvPr userDrawn="1"/>
                </p:nvSpPr>
                <p:spPr bwMode="gray">
                  <a:xfrm>
                    <a:off x="14273116" y="2173813"/>
                    <a:ext cx="146923" cy="141480"/>
                  </a:xfrm>
                  <a:prstGeom prst="rect">
                    <a:avLst/>
                  </a:prstGeom>
                  <a:solidFill>
                    <a:schemeClr val="bg2">
                      <a:lumMod val="50000"/>
                    </a:schemeClr>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506" tIns="53506" rIns="53506" bIns="53506" numCol="1" spcCol="0" rtlCol="0" fromWordArt="0" anchor="ctr" anchorCtr="0" forceAA="0" compatLnSpc="1">
                    <a:prstTxWarp prst="textNoShape">
                      <a:avLst/>
                    </a:prstTxWarp>
                    <a:noAutofit/>
                  </a:bodyPr>
                  <a:lstStyle/>
                  <a:p>
                    <a:pPr algn="ctr"/>
                    <a:endParaRPr lang="en-GB" sz="714"/>
                  </a:p>
                </p:txBody>
              </p:sp>
              <p:sp>
                <p:nvSpPr>
                  <p:cNvPr id="55" name="Rectangle 54">
                    <a:extLst>
                      <a:ext uri="{FF2B5EF4-FFF2-40B4-BE49-F238E27FC236}">
                        <a16:creationId xmlns:a16="http://schemas.microsoft.com/office/drawing/2014/main" id="{7AA15056-B5B4-2403-5A07-52DB0E9786C4}"/>
                      </a:ext>
                    </a:extLst>
                  </p:cNvPr>
                  <p:cNvSpPr/>
                  <p:nvPr userDrawn="1"/>
                </p:nvSpPr>
                <p:spPr bwMode="gray">
                  <a:xfrm>
                    <a:off x="14474721" y="2173813"/>
                    <a:ext cx="146923" cy="141480"/>
                  </a:xfrm>
                  <a:prstGeom prst="rect">
                    <a:avLst/>
                  </a:prstGeom>
                  <a:solidFill>
                    <a:schemeClr val="tx2">
                      <a:lumMod val="60000"/>
                      <a:lumOff val="40000"/>
                    </a:schemeClr>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506" tIns="53506" rIns="53506" bIns="53506" numCol="1" spcCol="0" rtlCol="0" fromWordArt="0" anchor="ctr" anchorCtr="0" forceAA="0" compatLnSpc="1">
                    <a:prstTxWarp prst="textNoShape">
                      <a:avLst/>
                    </a:prstTxWarp>
                    <a:noAutofit/>
                  </a:bodyPr>
                  <a:lstStyle/>
                  <a:p>
                    <a:pPr algn="ctr"/>
                    <a:endParaRPr lang="en-GB" sz="714"/>
                  </a:p>
                </p:txBody>
              </p:sp>
              <p:sp>
                <p:nvSpPr>
                  <p:cNvPr id="56" name="Rectangle 55">
                    <a:extLst>
                      <a:ext uri="{FF2B5EF4-FFF2-40B4-BE49-F238E27FC236}">
                        <a16:creationId xmlns:a16="http://schemas.microsoft.com/office/drawing/2014/main" id="{1A793F23-D1E6-098C-170C-E6F950AE67D9}"/>
                      </a:ext>
                    </a:extLst>
                  </p:cNvPr>
                  <p:cNvSpPr/>
                  <p:nvPr userDrawn="1"/>
                </p:nvSpPr>
                <p:spPr bwMode="gray">
                  <a:xfrm>
                    <a:off x="14676326" y="2173813"/>
                    <a:ext cx="146923" cy="141480"/>
                  </a:xfrm>
                  <a:prstGeom prst="rect">
                    <a:avLst/>
                  </a:prstGeom>
                  <a:solidFill>
                    <a:schemeClr val="accent1">
                      <a:lumMod val="60000"/>
                      <a:lumOff val="40000"/>
                    </a:schemeClr>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506" tIns="53506" rIns="53506" bIns="53506" numCol="1" spcCol="0" rtlCol="0" fromWordArt="0" anchor="ctr" anchorCtr="0" forceAA="0" compatLnSpc="1">
                    <a:prstTxWarp prst="textNoShape">
                      <a:avLst/>
                    </a:prstTxWarp>
                    <a:noAutofit/>
                  </a:bodyPr>
                  <a:lstStyle/>
                  <a:p>
                    <a:pPr algn="ctr"/>
                    <a:endParaRPr lang="en-GB" sz="714"/>
                  </a:p>
                </p:txBody>
              </p:sp>
              <p:sp>
                <p:nvSpPr>
                  <p:cNvPr id="57" name="Rectangle 56">
                    <a:extLst>
                      <a:ext uri="{FF2B5EF4-FFF2-40B4-BE49-F238E27FC236}">
                        <a16:creationId xmlns:a16="http://schemas.microsoft.com/office/drawing/2014/main" id="{1D5C6C36-BFDA-EA2B-E0A8-B17AC9E53DDA}"/>
                      </a:ext>
                    </a:extLst>
                  </p:cNvPr>
                  <p:cNvSpPr/>
                  <p:nvPr userDrawn="1"/>
                </p:nvSpPr>
                <p:spPr bwMode="gray">
                  <a:xfrm>
                    <a:off x="14877931" y="2173813"/>
                    <a:ext cx="146923" cy="141480"/>
                  </a:xfrm>
                  <a:prstGeom prst="rect">
                    <a:avLst/>
                  </a:prstGeom>
                  <a:solidFill>
                    <a:schemeClr val="accent2">
                      <a:lumMod val="60000"/>
                      <a:lumOff val="40000"/>
                    </a:schemeClr>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506" tIns="53506" rIns="53506" bIns="53506" numCol="1" spcCol="0" rtlCol="0" fromWordArt="0" anchor="ctr" anchorCtr="0" forceAA="0" compatLnSpc="1">
                    <a:prstTxWarp prst="textNoShape">
                      <a:avLst/>
                    </a:prstTxWarp>
                    <a:noAutofit/>
                  </a:bodyPr>
                  <a:lstStyle/>
                  <a:p>
                    <a:pPr algn="ctr"/>
                    <a:endParaRPr lang="en-GB" sz="714"/>
                  </a:p>
                </p:txBody>
              </p:sp>
              <p:sp>
                <p:nvSpPr>
                  <p:cNvPr id="58" name="Rectangle 57">
                    <a:extLst>
                      <a:ext uri="{FF2B5EF4-FFF2-40B4-BE49-F238E27FC236}">
                        <a16:creationId xmlns:a16="http://schemas.microsoft.com/office/drawing/2014/main" id="{D54A186E-3E2F-1FEE-1DC5-EDC7BF7EE01F}"/>
                      </a:ext>
                    </a:extLst>
                  </p:cNvPr>
                  <p:cNvSpPr/>
                  <p:nvPr userDrawn="1"/>
                </p:nvSpPr>
                <p:spPr bwMode="gray">
                  <a:xfrm>
                    <a:off x="15079535" y="2173813"/>
                    <a:ext cx="146923" cy="141480"/>
                  </a:xfrm>
                  <a:prstGeom prst="rect">
                    <a:avLst/>
                  </a:prstGeom>
                  <a:solidFill>
                    <a:schemeClr val="accent3">
                      <a:lumMod val="60000"/>
                      <a:lumOff val="40000"/>
                    </a:schemeClr>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506" tIns="53506" rIns="53506" bIns="53506" numCol="1" spcCol="0" rtlCol="0" fromWordArt="0" anchor="ctr" anchorCtr="0" forceAA="0" compatLnSpc="1">
                    <a:prstTxWarp prst="textNoShape">
                      <a:avLst/>
                    </a:prstTxWarp>
                    <a:noAutofit/>
                  </a:bodyPr>
                  <a:lstStyle/>
                  <a:p>
                    <a:pPr algn="ctr"/>
                    <a:endParaRPr lang="en-GB" sz="714"/>
                  </a:p>
                </p:txBody>
              </p:sp>
              <p:sp>
                <p:nvSpPr>
                  <p:cNvPr id="59" name="Rectangle 58">
                    <a:extLst>
                      <a:ext uri="{FF2B5EF4-FFF2-40B4-BE49-F238E27FC236}">
                        <a16:creationId xmlns:a16="http://schemas.microsoft.com/office/drawing/2014/main" id="{121C2743-A16D-5608-37A5-44EF20DF9104}"/>
                      </a:ext>
                    </a:extLst>
                  </p:cNvPr>
                  <p:cNvSpPr/>
                  <p:nvPr userDrawn="1"/>
                </p:nvSpPr>
                <p:spPr bwMode="gray">
                  <a:xfrm>
                    <a:off x="15281141" y="2173813"/>
                    <a:ext cx="146923" cy="141480"/>
                  </a:xfrm>
                  <a:prstGeom prst="rect">
                    <a:avLst/>
                  </a:prstGeom>
                  <a:solidFill>
                    <a:schemeClr val="accent4">
                      <a:lumMod val="60000"/>
                      <a:lumOff val="40000"/>
                    </a:schemeClr>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506" tIns="53506" rIns="53506" bIns="53506" numCol="1" spcCol="0" rtlCol="0" fromWordArt="0" anchor="ctr" anchorCtr="0" forceAA="0" compatLnSpc="1">
                    <a:prstTxWarp prst="textNoShape">
                      <a:avLst/>
                    </a:prstTxWarp>
                    <a:noAutofit/>
                  </a:bodyPr>
                  <a:lstStyle/>
                  <a:p>
                    <a:pPr algn="ctr"/>
                    <a:endParaRPr lang="en-GB" sz="714"/>
                  </a:p>
                </p:txBody>
              </p:sp>
              <p:sp>
                <p:nvSpPr>
                  <p:cNvPr id="60" name="Rectangle 59">
                    <a:extLst>
                      <a:ext uri="{FF2B5EF4-FFF2-40B4-BE49-F238E27FC236}">
                        <a16:creationId xmlns:a16="http://schemas.microsoft.com/office/drawing/2014/main" id="{554B154F-8232-02C0-975E-5218D853C978}"/>
                      </a:ext>
                    </a:extLst>
                  </p:cNvPr>
                  <p:cNvSpPr/>
                  <p:nvPr userDrawn="1"/>
                </p:nvSpPr>
                <p:spPr bwMode="gray">
                  <a:xfrm>
                    <a:off x="15482745" y="2173813"/>
                    <a:ext cx="146923" cy="141480"/>
                  </a:xfrm>
                  <a:prstGeom prst="rect">
                    <a:avLst/>
                  </a:prstGeom>
                  <a:solidFill>
                    <a:schemeClr val="accent5">
                      <a:lumMod val="60000"/>
                      <a:lumOff val="40000"/>
                    </a:schemeClr>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506" tIns="53506" rIns="53506" bIns="53506" numCol="1" spcCol="0" rtlCol="0" fromWordArt="0" anchor="ctr" anchorCtr="0" forceAA="0" compatLnSpc="1">
                    <a:prstTxWarp prst="textNoShape">
                      <a:avLst/>
                    </a:prstTxWarp>
                    <a:noAutofit/>
                  </a:bodyPr>
                  <a:lstStyle/>
                  <a:p>
                    <a:pPr algn="ctr"/>
                    <a:endParaRPr lang="en-GB" sz="714"/>
                  </a:p>
                </p:txBody>
              </p:sp>
              <p:sp>
                <p:nvSpPr>
                  <p:cNvPr id="61" name="Rectangle 60">
                    <a:extLst>
                      <a:ext uri="{FF2B5EF4-FFF2-40B4-BE49-F238E27FC236}">
                        <a16:creationId xmlns:a16="http://schemas.microsoft.com/office/drawing/2014/main" id="{D7E8B6F4-41C0-ECF1-9D5B-0D8F0A376801}"/>
                      </a:ext>
                    </a:extLst>
                  </p:cNvPr>
                  <p:cNvSpPr/>
                  <p:nvPr userDrawn="1"/>
                </p:nvSpPr>
                <p:spPr bwMode="gray">
                  <a:xfrm>
                    <a:off x="15684353" y="2173813"/>
                    <a:ext cx="146923" cy="141480"/>
                  </a:xfrm>
                  <a:prstGeom prst="rect">
                    <a:avLst/>
                  </a:prstGeom>
                  <a:solidFill>
                    <a:schemeClr val="accent6">
                      <a:lumMod val="60000"/>
                      <a:lumOff val="40000"/>
                    </a:schemeClr>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506" tIns="53506" rIns="53506" bIns="53506" numCol="1" spcCol="0" rtlCol="0" fromWordArt="0" anchor="ctr" anchorCtr="0" forceAA="0" compatLnSpc="1">
                    <a:prstTxWarp prst="textNoShape">
                      <a:avLst/>
                    </a:prstTxWarp>
                    <a:noAutofit/>
                  </a:bodyPr>
                  <a:lstStyle/>
                  <a:p>
                    <a:pPr algn="ctr"/>
                    <a:endParaRPr lang="en-GB" sz="714"/>
                  </a:p>
                </p:txBody>
              </p:sp>
              <p:sp>
                <p:nvSpPr>
                  <p:cNvPr id="62" name="Rectangle 61">
                    <a:extLst>
                      <a:ext uri="{FF2B5EF4-FFF2-40B4-BE49-F238E27FC236}">
                        <a16:creationId xmlns:a16="http://schemas.microsoft.com/office/drawing/2014/main" id="{5BFE7FE3-201E-A82A-5370-03340473751B}"/>
                      </a:ext>
                    </a:extLst>
                  </p:cNvPr>
                  <p:cNvSpPr/>
                  <p:nvPr userDrawn="1"/>
                </p:nvSpPr>
                <p:spPr bwMode="gray">
                  <a:xfrm>
                    <a:off x="13869907" y="2311576"/>
                    <a:ext cx="146923" cy="141480"/>
                  </a:xfrm>
                  <a:prstGeom prst="rect">
                    <a:avLst/>
                  </a:prstGeom>
                  <a:solidFill>
                    <a:schemeClr val="bg1">
                      <a:lumMod val="65000"/>
                    </a:schemeClr>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506" tIns="53506" rIns="53506" bIns="53506" numCol="1" spcCol="0" rtlCol="0" fromWordArt="0" anchor="ctr" anchorCtr="0" forceAA="0" compatLnSpc="1">
                    <a:prstTxWarp prst="textNoShape">
                      <a:avLst/>
                    </a:prstTxWarp>
                    <a:noAutofit/>
                  </a:bodyPr>
                  <a:lstStyle/>
                  <a:p>
                    <a:pPr algn="ctr"/>
                    <a:endParaRPr lang="en-GB" sz="714"/>
                  </a:p>
                </p:txBody>
              </p:sp>
              <p:sp>
                <p:nvSpPr>
                  <p:cNvPr id="63" name="Rectangle 62">
                    <a:extLst>
                      <a:ext uri="{FF2B5EF4-FFF2-40B4-BE49-F238E27FC236}">
                        <a16:creationId xmlns:a16="http://schemas.microsoft.com/office/drawing/2014/main" id="{4E1384AB-A1E9-4DA8-FC5C-F66DB473C2F3}"/>
                      </a:ext>
                    </a:extLst>
                  </p:cNvPr>
                  <p:cNvSpPr/>
                  <p:nvPr userDrawn="1"/>
                </p:nvSpPr>
                <p:spPr bwMode="gray">
                  <a:xfrm>
                    <a:off x="14071511" y="2311576"/>
                    <a:ext cx="146923" cy="141480"/>
                  </a:xfrm>
                  <a:prstGeom prst="rect">
                    <a:avLst/>
                  </a:prstGeom>
                  <a:solidFill>
                    <a:schemeClr val="tx1">
                      <a:lumMod val="85000"/>
                      <a:lumOff val="15000"/>
                    </a:schemeClr>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506" tIns="53506" rIns="53506" bIns="53506" numCol="1" spcCol="0" rtlCol="0" fromWordArt="0" anchor="ctr" anchorCtr="0" forceAA="0" compatLnSpc="1">
                    <a:prstTxWarp prst="textNoShape">
                      <a:avLst/>
                    </a:prstTxWarp>
                    <a:noAutofit/>
                  </a:bodyPr>
                  <a:lstStyle/>
                  <a:p>
                    <a:pPr algn="ctr"/>
                    <a:endParaRPr lang="en-GB" sz="714"/>
                  </a:p>
                </p:txBody>
              </p:sp>
              <p:sp>
                <p:nvSpPr>
                  <p:cNvPr id="64" name="Rectangle 63">
                    <a:extLst>
                      <a:ext uri="{FF2B5EF4-FFF2-40B4-BE49-F238E27FC236}">
                        <a16:creationId xmlns:a16="http://schemas.microsoft.com/office/drawing/2014/main" id="{700057CD-5E83-6D24-A252-EFD768D2BFFC}"/>
                      </a:ext>
                    </a:extLst>
                  </p:cNvPr>
                  <p:cNvSpPr/>
                  <p:nvPr userDrawn="1"/>
                </p:nvSpPr>
                <p:spPr bwMode="gray">
                  <a:xfrm>
                    <a:off x="14273116" y="2311576"/>
                    <a:ext cx="146923" cy="141480"/>
                  </a:xfrm>
                  <a:prstGeom prst="rect">
                    <a:avLst/>
                  </a:prstGeom>
                  <a:solidFill>
                    <a:schemeClr val="bg2">
                      <a:lumMod val="25000"/>
                    </a:schemeClr>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506" tIns="53506" rIns="53506" bIns="53506" numCol="1" spcCol="0" rtlCol="0" fromWordArt="0" anchor="ctr" anchorCtr="0" forceAA="0" compatLnSpc="1">
                    <a:prstTxWarp prst="textNoShape">
                      <a:avLst/>
                    </a:prstTxWarp>
                    <a:noAutofit/>
                  </a:bodyPr>
                  <a:lstStyle/>
                  <a:p>
                    <a:pPr algn="ctr"/>
                    <a:endParaRPr lang="en-GB" sz="714"/>
                  </a:p>
                </p:txBody>
              </p:sp>
              <p:sp>
                <p:nvSpPr>
                  <p:cNvPr id="65" name="Rectangle 64">
                    <a:extLst>
                      <a:ext uri="{FF2B5EF4-FFF2-40B4-BE49-F238E27FC236}">
                        <a16:creationId xmlns:a16="http://schemas.microsoft.com/office/drawing/2014/main" id="{9367F2E2-F88A-71CD-86ED-20A31BB158A8}"/>
                      </a:ext>
                    </a:extLst>
                  </p:cNvPr>
                  <p:cNvSpPr/>
                  <p:nvPr userDrawn="1"/>
                </p:nvSpPr>
                <p:spPr bwMode="gray">
                  <a:xfrm>
                    <a:off x="14474721" y="2311576"/>
                    <a:ext cx="146923" cy="141480"/>
                  </a:xfrm>
                  <a:prstGeom prst="rect">
                    <a:avLst/>
                  </a:prstGeom>
                  <a:solidFill>
                    <a:schemeClr val="tx2">
                      <a:lumMod val="75000"/>
                    </a:schemeClr>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506" tIns="53506" rIns="53506" bIns="53506" numCol="1" spcCol="0" rtlCol="0" fromWordArt="0" anchor="ctr" anchorCtr="0" forceAA="0" compatLnSpc="1">
                    <a:prstTxWarp prst="textNoShape">
                      <a:avLst/>
                    </a:prstTxWarp>
                    <a:noAutofit/>
                  </a:bodyPr>
                  <a:lstStyle/>
                  <a:p>
                    <a:pPr algn="ctr"/>
                    <a:endParaRPr lang="en-GB" sz="714"/>
                  </a:p>
                </p:txBody>
              </p:sp>
              <p:sp>
                <p:nvSpPr>
                  <p:cNvPr id="66" name="Rectangle 65">
                    <a:extLst>
                      <a:ext uri="{FF2B5EF4-FFF2-40B4-BE49-F238E27FC236}">
                        <a16:creationId xmlns:a16="http://schemas.microsoft.com/office/drawing/2014/main" id="{35EE425E-E1C5-A737-C7C1-6E83151D7C03}"/>
                      </a:ext>
                    </a:extLst>
                  </p:cNvPr>
                  <p:cNvSpPr/>
                  <p:nvPr userDrawn="1"/>
                </p:nvSpPr>
                <p:spPr bwMode="gray">
                  <a:xfrm>
                    <a:off x="14676326" y="2311576"/>
                    <a:ext cx="146923" cy="141480"/>
                  </a:xfrm>
                  <a:prstGeom prst="rect">
                    <a:avLst/>
                  </a:prstGeom>
                  <a:solidFill>
                    <a:schemeClr val="accent1">
                      <a:lumMod val="75000"/>
                    </a:schemeClr>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506" tIns="53506" rIns="53506" bIns="53506" numCol="1" spcCol="0" rtlCol="0" fromWordArt="0" anchor="ctr" anchorCtr="0" forceAA="0" compatLnSpc="1">
                    <a:prstTxWarp prst="textNoShape">
                      <a:avLst/>
                    </a:prstTxWarp>
                    <a:noAutofit/>
                  </a:bodyPr>
                  <a:lstStyle/>
                  <a:p>
                    <a:pPr algn="ctr"/>
                    <a:endParaRPr lang="en-GB" sz="714"/>
                  </a:p>
                </p:txBody>
              </p:sp>
              <p:sp>
                <p:nvSpPr>
                  <p:cNvPr id="67" name="Rectangle 66">
                    <a:extLst>
                      <a:ext uri="{FF2B5EF4-FFF2-40B4-BE49-F238E27FC236}">
                        <a16:creationId xmlns:a16="http://schemas.microsoft.com/office/drawing/2014/main" id="{3D9BBCEC-62CD-65D7-5757-A6071D6FEC6D}"/>
                      </a:ext>
                    </a:extLst>
                  </p:cNvPr>
                  <p:cNvSpPr/>
                  <p:nvPr userDrawn="1"/>
                </p:nvSpPr>
                <p:spPr bwMode="gray">
                  <a:xfrm>
                    <a:off x="14877931" y="2311576"/>
                    <a:ext cx="146923" cy="141480"/>
                  </a:xfrm>
                  <a:prstGeom prst="rect">
                    <a:avLst/>
                  </a:prstGeom>
                  <a:solidFill>
                    <a:schemeClr val="accent2">
                      <a:lumMod val="75000"/>
                    </a:schemeClr>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506" tIns="53506" rIns="53506" bIns="53506" numCol="1" spcCol="0" rtlCol="0" fromWordArt="0" anchor="ctr" anchorCtr="0" forceAA="0" compatLnSpc="1">
                    <a:prstTxWarp prst="textNoShape">
                      <a:avLst/>
                    </a:prstTxWarp>
                    <a:noAutofit/>
                  </a:bodyPr>
                  <a:lstStyle/>
                  <a:p>
                    <a:pPr algn="ctr"/>
                    <a:endParaRPr lang="en-GB" sz="714"/>
                  </a:p>
                </p:txBody>
              </p:sp>
              <p:sp>
                <p:nvSpPr>
                  <p:cNvPr id="68" name="Rectangle 67">
                    <a:extLst>
                      <a:ext uri="{FF2B5EF4-FFF2-40B4-BE49-F238E27FC236}">
                        <a16:creationId xmlns:a16="http://schemas.microsoft.com/office/drawing/2014/main" id="{4649FC5B-0043-2C7D-2D8B-625786A587DE}"/>
                      </a:ext>
                    </a:extLst>
                  </p:cNvPr>
                  <p:cNvSpPr/>
                  <p:nvPr userDrawn="1"/>
                </p:nvSpPr>
                <p:spPr bwMode="gray">
                  <a:xfrm>
                    <a:off x="15079535" y="2311576"/>
                    <a:ext cx="146923" cy="141480"/>
                  </a:xfrm>
                  <a:prstGeom prst="rect">
                    <a:avLst/>
                  </a:prstGeom>
                  <a:solidFill>
                    <a:schemeClr val="accent3">
                      <a:lumMod val="75000"/>
                    </a:schemeClr>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506" tIns="53506" rIns="53506" bIns="53506" numCol="1" spcCol="0" rtlCol="0" fromWordArt="0" anchor="ctr" anchorCtr="0" forceAA="0" compatLnSpc="1">
                    <a:prstTxWarp prst="textNoShape">
                      <a:avLst/>
                    </a:prstTxWarp>
                    <a:noAutofit/>
                  </a:bodyPr>
                  <a:lstStyle/>
                  <a:p>
                    <a:pPr algn="ctr"/>
                    <a:endParaRPr lang="en-GB" sz="714"/>
                  </a:p>
                </p:txBody>
              </p:sp>
              <p:sp>
                <p:nvSpPr>
                  <p:cNvPr id="69" name="Rectangle 68">
                    <a:extLst>
                      <a:ext uri="{FF2B5EF4-FFF2-40B4-BE49-F238E27FC236}">
                        <a16:creationId xmlns:a16="http://schemas.microsoft.com/office/drawing/2014/main" id="{B863E685-3F0D-06A2-47E8-707FFDAB531C}"/>
                      </a:ext>
                    </a:extLst>
                  </p:cNvPr>
                  <p:cNvSpPr/>
                  <p:nvPr userDrawn="1"/>
                </p:nvSpPr>
                <p:spPr bwMode="gray">
                  <a:xfrm>
                    <a:off x="15281141" y="2311576"/>
                    <a:ext cx="146923" cy="141480"/>
                  </a:xfrm>
                  <a:prstGeom prst="rect">
                    <a:avLst/>
                  </a:prstGeom>
                  <a:solidFill>
                    <a:schemeClr val="accent4">
                      <a:lumMod val="75000"/>
                    </a:schemeClr>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506" tIns="53506" rIns="53506" bIns="53506" numCol="1" spcCol="0" rtlCol="0" fromWordArt="0" anchor="ctr" anchorCtr="0" forceAA="0" compatLnSpc="1">
                    <a:prstTxWarp prst="textNoShape">
                      <a:avLst/>
                    </a:prstTxWarp>
                    <a:noAutofit/>
                  </a:bodyPr>
                  <a:lstStyle/>
                  <a:p>
                    <a:pPr algn="ctr"/>
                    <a:endParaRPr lang="en-GB" sz="714"/>
                  </a:p>
                </p:txBody>
              </p:sp>
              <p:sp>
                <p:nvSpPr>
                  <p:cNvPr id="70" name="Rectangle 69">
                    <a:extLst>
                      <a:ext uri="{FF2B5EF4-FFF2-40B4-BE49-F238E27FC236}">
                        <a16:creationId xmlns:a16="http://schemas.microsoft.com/office/drawing/2014/main" id="{F6678525-EB06-6E90-A6B9-3D8401E7AD19}"/>
                      </a:ext>
                    </a:extLst>
                  </p:cNvPr>
                  <p:cNvSpPr/>
                  <p:nvPr userDrawn="1"/>
                </p:nvSpPr>
                <p:spPr bwMode="gray">
                  <a:xfrm>
                    <a:off x="15482745" y="2311576"/>
                    <a:ext cx="146923" cy="141480"/>
                  </a:xfrm>
                  <a:prstGeom prst="rect">
                    <a:avLst/>
                  </a:prstGeom>
                  <a:solidFill>
                    <a:schemeClr val="accent5">
                      <a:lumMod val="75000"/>
                    </a:schemeClr>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506" tIns="53506" rIns="53506" bIns="53506" numCol="1" spcCol="0" rtlCol="0" fromWordArt="0" anchor="ctr" anchorCtr="0" forceAA="0" compatLnSpc="1">
                    <a:prstTxWarp prst="textNoShape">
                      <a:avLst/>
                    </a:prstTxWarp>
                    <a:noAutofit/>
                  </a:bodyPr>
                  <a:lstStyle/>
                  <a:p>
                    <a:pPr algn="ctr"/>
                    <a:endParaRPr lang="en-GB" sz="714"/>
                  </a:p>
                </p:txBody>
              </p:sp>
              <p:sp>
                <p:nvSpPr>
                  <p:cNvPr id="71" name="Rectangle 70">
                    <a:extLst>
                      <a:ext uri="{FF2B5EF4-FFF2-40B4-BE49-F238E27FC236}">
                        <a16:creationId xmlns:a16="http://schemas.microsoft.com/office/drawing/2014/main" id="{263408ED-27A6-3C56-D9D8-F042B34CA875}"/>
                      </a:ext>
                    </a:extLst>
                  </p:cNvPr>
                  <p:cNvSpPr/>
                  <p:nvPr userDrawn="1"/>
                </p:nvSpPr>
                <p:spPr bwMode="gray">
                  <a:xfrm>
                    <a:off x="15684353" y="2311576"/>
                    <a:ext cx="146923" cy="141480"/>
                  </a:xfrm>
                  <a:prstGeom prst="rect">
                    <a:avLst/>
                  </a:prstGeom>
                  <a:solidFill>
                    <a:schemeClr val="accent6">
                      <a:lumMod val="75000"/>
                    </a:schemeClr>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506" tIns="53506" rIns="53506" bIns="53506" numCol="1" spcCol="0" rtlCol="0" fromWordArt="0" anchor="ctr" anchorCtr="0" forceAA="0" compatLnSpc="1">
                    <a:prstTxWarp prst="textNoShape">
                      <a:avLst/>
                    </a:prstTxWarp>
                    <a:noAutofit/>
                  </a:bodyPr>
                  <a:lstStyle/>
                  <a:p>
                    <a:pPr algn="ctr"/>
                    <a:endParaRPr lang="en-GB" sz="714"/>
                  </a:p>
                </p:txBody>
              </p:sp>
              <p:sp>
                <p:nvSpPr>
                  <p:cNvPr id="72" name="Rectangle 71">
                    <a:extLst>
                      <a:ext uri="{FF2B5EF4-FFF2-40B4-BE49-F238E27FC236}">
                        <a16:creationId xmlns:a16="http://schemas.microsoft.com/office/drawing/2014/main" id="{A477177D-8285-1139-2076-580B34ED3C5B}"/>
                      </a:ext>
                    </a:extLst>
                  </p:cNvPr>
                  <p:cNvSpPr/>
                  <p:nvPr userDrawn="1"/>
                </p:nvSpPr>
                <p:spPr bwMode="gray">
                  <a:xfrm>
                    <a:off x="13869907" y="2449340"/>
                    <a:ext cx="146923" cy="141480"/>
                  </a:xfrm>
                  <a:prstGeom prst="rect">
                    <a:avLst/>
                  </a:prstGeom>
                  <a:solidFill>
                    <a:schemeClr val="bg1">
                      <a:lumMod val="50000"/>
                    </a:schemeClr>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506" tIns="53506" rIns="53506" bIns="53506" numCol="1" spcCol="0" rtlCol="0" fromWordArt="0" anchor="ctr" anchorCtr="0" forceAA="0" compatLnSpc="1">
                    <a:prstTxWarp prst="textNoShape">
                      <a:avLst/>
                    </a:prstTxWarp>
                    <a:noAutofit/>
                  </a:bodyPr>
                  <a:lstStyle/>
                  <a:p>
                    <a:pPr algn="ctr"/>
                    <a:endParaRPr lang="en-GB" sz="714"/>
                  </a:p>
                </p:txBody>
              </p:sp>
              <p:sp>
                <p:nvSpPr>
                  <p:cNvPr id="73" name="Rectangle 72">
                    <a:extLst>
                      <a:ext uri="{FF2B5EF4-FFF2-40B4-BE49-F238E27FC236}">
                        <a16:creationId xmlns:a16="http://schemas.microsoft.com/office/drawing/2014/main" id="{1D36BEF0-FE74-C5F2-519E-67447633223C}"/>
                      </a:ext>
                    </a:extLst>
                  </p:cNvPr>
                  <p:cNvSpPr/>
                  <p:nvPr userDrawn="1"/>
                </p:nvSpPr>
                <p:spPr bwMode="gray">
                  <a:xfrm>
                    <a:off x="14071511" y="2449340"/>
                    <a:ext cx="146923" cy="141480"/>
                  </a:xfrm>
                  <a:prstGeom prst="rect">
                    <a:avLst/>
                  </a:prstGeom>
                  <a:solidFill>
                    <a:schemeClr val="tx1">
                      <a:lumMod val="95000"/>
                      <a:lumOff val="5000"/>
                    </a:schemeClr>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506" tIns="53506" rIns="53506" bIns="53506" numCol="1" spcCol="0" rtlCol="0" fromWordArt="0" anchor="ctr" anchorCtr="0" forceAA="0" compatLnSpc="1">
                    <a:prstTxWarp prst="textNoShape">
                      <a:avLst/>
                    </a:prstTxWarp>
                    <a:noAutofit/>
                  </a:bodyPr>
                  <a:lstStyle/>
                  <a:p>
                    <a:pPr algn="ctr"/>
                    <a:endParaRPr lang="en-GB" sz="714"/>
                  </a:p>
                </p:txBody>
              </p:sp>
              <p:sp>
                <p:nvSpPr>
                  <p:cNvPr id="74" name="Rectangle 73">
                    <a:extLst>
                      <a:ext uri="{FF2B5EF4-FFF2-40B4-BE49-F238E27FC236}">
                        <a16:creationId xmlns:a16="http://schemas.microsoft.com/office/drawing/2014/main" id="{3E98BF4A-9846-7657-A06B-60F817985833}"/>
                      </a:ext>
                    </a:extLst>
                  </p:cNvPr>
                  <p:cNvSpPr/>
                  <p:nvPr userDrawn="1"/>
                </p:nvSpPr>
                <p:spPr bwMode="gray">
                  <a:xfrm>
                    <a:off x="14273116" y="2449340"/>
                    <a:ext cx="146923" cy="141480"/>
                  </a:xfrm>
                  <a:prstGeom prst="rect">
                    <a:avLst/>
                  </a:prstGeom>
                  <a:solidFill>
                    <a:schemeClr val="bg2">
                      <a:lumMod val="10000"/>
                    </a:schemeClr>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506" tIns="53506" rIns="53506" bIns="53506" numCol="1" spcCol="0" rtlCol="0" fromWordArt="0" anchor="ctr" anchorCtr="0" forceAA="0" compatLnSpc="1">
                    <a:prstTxWarp prst="textNoShape">
                      <a:avLst/>
                    </a:prstTxWarp>
                    <a:noAutofit/>
                  </a:bodyPr>
                  <a:lstStyle/>
                  <a:p>
                    <a:pPr algn="ctr"/>
                    <a:endParaRPr lang="en-GB" sz="714"/>
                  </a:p>
                </p:txBody>
              </p:sp>
              <p:sp>
                <p:nvSpPr>
                  <p:cNvPr id="75" name="Rectangle 74">
                    <a:extLst>
                      <a:ext uri="{FF2B5EF4-FFF2-40B4-BE49-F238E27FC236}">
                        <a16:creationId xmlns:a16="http://schemas.microsoft.com/office/drawing/2014/main" id="{A2DA5616-600A-71B0-D118-17013887D7AB}"/>
                      </a:ext>
                    </a:extLst>
                  </p:cNvPr>
                  <p:cNvSpPr/>
                  <p:nvPr userDrawn="1"/>
                </p:nvSpPr>
                <p:spPr bwMode="gray">
                  <a:xfrm>
                    <a:off x="14474721" y="2449340"/>
                    <a:ext cx="146923" cy="141480"/>
                  </a:xfrm>
                  <a:prstGeom prst="rect">
                    <a:avLst/>
                  </a:prstGeom>
                  <a:solidFill>
                    <a:schemeClr val="tx2">
                      <a:lumMod val="50000"/>
                    </a:schemeClr>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506" tIns="53506" rIns="53506" bIns="53506" numCol="1" spcCol="0" rtlCol="0" fromWordArt="0" anchor="ctr" anchorCtr="0" forceAA="0" compatLnSpc="1">
                    <a:prstTxWarp prst="textNoShape">
                      <a:avLst/>
                    </a:prstTxWarp>
                    <a:noAutofit/>
                  </a:bodyPr>
                  <a:lstStyle/>
                  <a:p>
                    <a:pPr algn="ctr"/>
                    <a:endParaRPr lang="en-GB" sz="714"/>
                  </a:p>
                </p:txBody>
              </p:sp>
              <p:sp>
                <p:nvSpPr>
                  <p:cNvPr id="76" name="Rectangle 75">
                    <a:extLst>
                      <a:ext uri="{FF2B5EF4-FFF2-40B4-BE49-F238E27FC236}">
                        <a16:creationId xmlns:a16="http://schemas.microsoft.com/office/drawing/2014/main" id="{ABBD60DE-9E0D-D0CE-59DB-4C94772DD00B}"/>
                      </a:ext>
                    </a:extLst>
                  </p:cNvPr>
                  <p:cNvSpPr/>
                  <p:nvPr userDrawn="1"/>
                </p:nvSpPr>
                <p:spPr bwMode="gray">
                  <a:xfrm>
                    <a:off x="14676326" y="2449340"/>
                    <a:ext cx="146923" cy="141480"/>
                  </a:xfrm>
                  <a:prstGeom prst="rect">
                    <a:avLst/>
                  </a:prstGeom>
                  <a:solidFill>
                    <a:schemeClr val="accent1">
                      <a:lumMod val="50000"/>
                    </a:schemeClr>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506" tIns="53506" rIns="53506" bIns="53506" numCol="1" spcCol="0" rtlCol="0" fromWordArt="0" anchor="ctr" anchorCtr="0" forceAA="0" compatLnSpc="1">
                    <a:prstTxWarp prst="textNoShape">
                      <a:avLst/>
                    </a:prstTxWarp>
                    <a:noAutofit/>
                  </a:bodyPr>
                  <a:lstStyle/>
                  <a:p>
                    <a:pPr algn="ctr"/>
                    <a:endParaRPr lang="en-GB" sz="714"/>
                  </a:p>
                </p:txBody>
              </p:sp>
              <p:sp>
                <p:nvSpPr>
                  <p:cNvPr id="77" name="Rectangle 76">
                    <a:extLst>
                      <a:ext uri="{FF2B5EF4-FFF2-40B4-BE49-F238E27FC236}">
                        <a16:creationId xmlns:a16="http://schemas.microsoft.com/office/drawing/2014/main" id="{9CA0C477-7655-3958-35CC-8A1C2D0066B0}"/>
                      </a:ext>
                    </a:extLst>
                  </p:cNvPr>
                  <p:cNvSpPr/>
                  <p:nvPr userDrawn="1"/>
                </p:nvSpPr>
                <p:spPr bwMode="gray">
                  <a:xfrm>
                    <a:off x="14877931" y="2449340"/>
                    <a:ext cx="146923" cy="141480"/>
                  </a:xfrm>
                  <a:prstGeom prst="rect">
                    <a:avLst/>
                  </a:prstGeom>
                  <a:solidFill>
                    <a:schemeClr val="accent2">
                      <a:lumMod val="50000"/>
                    </a:schemeClr>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506" tIns="53506" rIns="53506" bIns="53506" numCol="1" spcCol="0" rtlCol="0" fromWordArt="0" anchor="ctr" anchorCtr="0" forceAA="0" compatLnSpc="1">
                    <a:prstTxWarp prst="textNoShape">
                      <a:avLst/>
                    </a:prstTxWarp>
                    <a:noAutofit/>
                  </a:bodyPr>
                  <a:lstStyle/>
                  <a:p>
                    <a:pPr algn="ctr"/>
                    <a:endParaRPr lang="en-GB" sz="714"/>
                  </a:p>
                </p:txBody>
              </p:sp>
              <p:sp>
                <p:nvSpPr>
                  <p:cNvPr id="78" name="Rectangle 77">
                    <a:extLst>
                      <a:ext uri="{FF2B5EF4-FFF2-40B4-BE49-F238E27FC236}">
                        <a16:creationId xmlns:a16="http://schemas.microsoft.com/office/drawing/2014/main" id="{052B9940-8AC4-08FB-C5BD-8F5290286DE4}"/>
                      </a:ext>
                    </a:extLst>
                  </p:cNvPr>
                  <p:cNvSpPr/>
                  <p:nvPr userDrawn="1"/>
                </p:nvSpPr>
                <p:spPr bwMode="gray">
                  <a:xfrm>
                    <a:off x="15079535" y="2449340"/>
                    <a:ext cx="146923" cy="141480"/>
                  </a:xfrm>
                  <a:prstGeom prst="rect">
                    <a:avLst/>
                  </a:prstGeom>
                  <a:solidFill>
                    <a:schemeClr val="accent3">
                      <a:lumMod val="50000"/>
                    </a:schemeClr>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506" tIns="53506" rIns="53506" bIns="53506" numCol="1" spcCol="0" rtlCol="0" fromWordArt="0" anchor="ctr" anchorCtr="0" forceAA="0" compatLnSpc="1">
                    <a:prstTxWarp prst="textNoShape">
                      <a:avLst/>
                    </a:prstTxWarp>
                    <a:noAutofit/>
                  </a:bodyPr>
                  <a:lstStyle/>
                  <a:p>
                    <a:pPr algn="ctr"/>
                    <a:endParaRPr lang="en-GB" sz="714"/>
                  </a:p>
                </p:txBody>
              </p:sp>
              <p:sp>
                <p:nvSpPr>
                  <p:cNvPr id="79" name="Rectangle 78">
                    <a:extLst>
                      <a:ext uri="{FF2B5EF4-FFF2-40B4-BE49-F238E27FC236}">
                        <a16:creationId xmlns:a16="http://schemas.microsoft.com/office/drawing/2014/main" id="{322C10EA-60CD-94C9-8759-F89880CD1E6A}"/>
                      </a:ext>
                    </a:extLst>
                  </p:cNvPr>
                  <p:cNvSpPr/>
                  <p:nvPr userDrawn="1"/>
                </p:nvSpPr>
                <p:spPr bwMode="gray">
                  <a:xfrm>
                    <a:off x="15281141" y="2449340"/>
                    <a:ext cx="146923" cy="141480"/>
                  </a:xfrm>
                  <a:prstGeom prst="rect">
                    <a:avLst/>
                  </a:prstGeom>
                  <a:solidFill>
                    <a:schemeClr val="accent4">
                      <a:lumMod val="50000"/>
                    </a:schemeClr>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506" tIns="53506" rIns="53506" bIns="53506" numCol="1" spcCol="0" rtlCol="0" fromWordArt="0" anchor="ctr" anchorCtr="0" forceAA="0" compatLnSpc="1">
                    <a:prstTxWarp prst="textNoShape">
                      <a:avLst/>
                    </a:prstTxWarp>
                    <a:noAutofit/>
                  </a:bodyPr>
                  <a:lstStyle/>
                  <a:p>
                    <a:pPr algn="ctr"/>
                    <a:endParaRPr lang="en-GB" sz="714"/>
                  </a:p>
                </p:txBody>
              </p:sp>
              <p:sp>
                <p:nvSpPr>
                  <p:cNvPr id="80" name="Rectangle 79">
                    <a:extLst>
                      <a:ext uri="{FF2B5EF4-FFF2-40B4-BE49-F238E27FC236}">
                        <a16:creationId xmlns:a16="http://schemas.microsoft.com/office/drawing/2014/main" id="{05171DB4-E431-BD3A-66C6-B2D7C157DE5B}"/>
                      </a:ext>
                    </a:extLst>
                  </p:cNvPr>
                  <p:cNvSpPr/>
                  <p:nvPr userDrawn="1"/>
                </p:nvSpPr>
                <p:spPr bwMode="gray">
                  <a:xfrm>
                    <a:off x="15482745" y="2449340"/>
                    <a:ext cx="146923" cy="141480"/>
                  </a:xfrm>
                  <a:prstGeom prst="rect">
                    <a:avLst/>
                  </a:prstGeom>
                  <a:solidFill>
                    <a:schemeClr val="accent5">
                      <a:lumMod val="50000"/>
                    </a:schemeClr>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506" tIns="53506" rIns="53506" bIns="53506" numCol="1" spcCol="0" rtlCol="0" fromWordArt="0" anchor="ctr" anchorCtr="0" forceAA="0" compatLnSpc="1">
                    <a:prstTxWarp prst="textNoShape">
                      <a:avLst/>
                    </a:prstTxWarp>
                    <a:noAutofit/>
                  </a:bodyPr>
                  <a:lstStyle/>
                  <a:p>
                    <a:pPr algn="ctr"/>
                    <a:endParaRPr lang="en-GB" sz="714"/>
                  </a:p>
                </p:txBody>
              </p:sp>
              <p:sp>
                <p:nvSpPr>
                  <p:cNvPr id="81" name="Rectangle 80">
                    <a:extLst>
                      <a:ext uri="{FF2B5EF4-FFF2-40B4-BE49-F238E27FC236}">
                        <a16:creationId xmlns:a16="http://schemas.microsoft.com/office/drawing/2014/main" id="{B4BA2CE7-CA06-1A70-C5ED-C62BE9F33487}"/>
                      </a:ext>
                    </a:extLst>
                  </p:cNvPr>
                  <p:cNvSpPr/>
                  <p:nvPr userDrawn="1"/>
                </p:nvSpPr>
                <p:spPr bwMode="gray">
                  <a:xfrm>
                    <a:off x="15684353" y="2449340"/>
                    <a:ext cx="146923" cy="141480"/>
                  </a:xfrm>
                  <a:prstGeom prst="rect">
                    <a:avLst/>
                  </a:prstGeom>
                  <a:solidFill>
                    <a:schemeClr val="accent6">
                      <a:lumMod val="50000"/>
                    </a:schemeClr>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3506" tIns="53506" rIns="53506" bIns="53506" numCol="1" spcCol="0" rtlCol="0" fromWordArt="0" anchor="ctr" anchorCtr="0" forceAA="0" compatLnSpc="1">
                    <a:prstTxWarp prst="textNoShape">
                      <a:avLst/>
                    </a:prstTxWarp>
                    <a:noAutofit/>
                  </a:bodyPr>
                  <a:lstStyle/>
                  <a:p>
                    <a:pPr algn="ctr"/>
                    <a:endParaRPr lang="en-GB" sz="714"/>
                  </a:p>
                </p:txBody>
              </p:sp>
            </p:grpSp>
          </p:grpSp>
          <p:sp>
            <p:nvSpPr>
              <p:cNvPr id="12" name="Rectangle 11">
                <a:extLst>
                  <a:ext uri="{FF2B5EF4-FFF2-40B4-BE49-F238E27FC236}">
                    <a16:creationId xmlns:a16="http://schemas.microsoft.com/office/drawing/2014/main" id="{DB64159C-4BEE-BE84-145C-901C01B59A24}"/>
                  </a:ext>
                </a:extLst>
              </p:cNvPr>
              <p:cNvSpPr/>
              <p:nvPr userDrawn="1"/>
            </p:nvSpPr>
            <p:spPr>
              <a:xfrm>
                <a:off x="13840393" y="1767840"/>
                <a:ext cx="2014694" cy="177165"/>
              </a:xfrm>
              <a:prstGeom prst="rect">
                <a:avLst/>
              </a:prstGeom>
              <a:noFill/>
              <a:ln w="952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ctr"/>
              <a:lstStyle/>
              <a:p>
                <a:pPr algn="ctr"/>
                <a:endParaRPr lang="en-GB" sz="1200">
                  <a:solidFill>
                    <a:schemeClr val="bg1"/>
                  </a:solidFill>
                </a:endParaRPr>
              </a:p>
            </p:txBody>
          </p:sp>
        </p:grpSp>
      </p:grpSp>
    </p:spTree>
    <p:extLst>
      <p:ext uri="{BB962C8B-B14F-4D97-AF65-F5344CB8AC3E}">
        <p14:creationId xmlns:p14="http://schemas.microsoft.com/office/powerpoint/2010/main" val="3115375749"/>
      </p:ext>
    </p:extLst>
  </p:cSld>
  <p:clrMapOvr>
    <a:masterClrMapping/>
  </p:clrMapOvr>
  <p:extLst>
    <p:ext uri="{DCECCB84-F9BA-43D5-87BE-67443E8EF086}">
      <p15:sldGuideLst xmlns:p15="http://schemas.microsoft.com/office/powerpoint/2012/main">
        <p15:guide id="1" orient="horz" pos="4490" userDrawn="1">
          <p15:clr>
            <a:srgbClr val="A4A3A4"/>
          </p15:clr>
        </p15:guide>
        <p15:guide id="2" pos="5462" userDrawn="1">
          <p15:clr>
            <a:srgbClr val="A4A3A4"/>
          </p15:clr>
        </p15:guide>
        <p15:guide id="3" orient="horz" pos="1315" userDrawn="1">
          <p15:clr>
            <a:srgbClr val="A4A3A4"/>
          </p15:clr>
        </p15:guide>
        <p15:guide id="4" orient="horz" pos="771" userDrawn="1">
          <p15:clr>
            <a:srgbClr val="A4A3A4"/>
          </p15:clr>
        </p15:guide>
        <p15:guide id="5" orient="horz" pos="1091" userDrawn="1">
          <p15:clr>
            <a:srgbClr val="A4A3A4"/>
          </p15:clr>
        </p15:guide>
        <p15:guide id="6" pos="3002" userDrawn="1">
          <p15:clr>
            <a:srgbClr val="A4A3A4"/>
          </p15:clr>
        </p15:guide>
        <p15:guide id="7" pos="2731" userDrawn="1">
          <p15:clr>
            <a:srgbClr val="A4A3A4"/>
          </p15:clr>
        </p15:guide>
        <p15:guide id="8" pos="271" userDrawn="1">
          <p15:clr>
            <a:srgbClr val="A4A3A4"/>
          </p15:clr>
        </p15:guide>
        <p15:guide id="9" pos="6005" userDrawn="1">
          <p15:clr>
            <a:srgbClr val="A4A3A4"/>
          </p15:clr>
        </p15:guide>
        <p15:guide id="10" pos="8194" userDrawn="1">
          <p15:clr>
            <a:srgbClr val="A4A3A4"/>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Blank">
    <p:bg bwMode="gray">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91666327"/>
      </p:ext>
    </p:extLst>
  </p:cSld>
  <p:clrMapOvr>
    <a:masterClrMapping/>
  </p:clrMapOvr>
  <p:extLst>
    <p:ext uri="{DCECCB84-F9BA-43D5-87BE-67443E8EF086}">
      <p15:sldGuideLst xmlns:p15="http://schemas.microsoft.com/office/powerpoint/2012/main">
        <p15:guide id="2" pos="271" userDrawn="1">
          <p15:clr>
            <a:srgbClr val="A4A3A4"/>
          </p15:clr>
        </p15:guide>
        <p15:guide id="3" orient="horz" pos="4490" userDrawn="1">
          <p15:clr>
            <a:srgbClr val="A4A3A4"/>
          </p15:clr>
        </p15:guide>
        <p15:guide id="4" orient="horz" pos="771" userDrawn="1">
          <p15:clr>
            <a:srgbClr val="A4A3A4"/>
          </p15:clr>
        </p15:guide>
        <p15:guide id="5" pos="8194" userDrawn="1">
          <p15:clr>
            <a:srgbClr val="A4A3A4"/>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Back cover (Rosewood)">
    <p:bg bwMode="gray">
      <p:bgRef idx="1001">
        <a:schemeClr val="bg1"/>
      </p:bgRef>
    </p:bg>
    <p:spTree>
      <p:nvGrpSpPr>
        <p:cNvPr id="1" name=""/>
        <p:cNvGrpSpPr/>
        <p:nvPr/>
      </p:nvGrpSpPr>
      <p:grpSpPr>
        <a:xfrm>
          <a:off x="0" y="0"/>
          <a:ext cx="0" cy="0"/>
          <a:chOff x="0" y="0"/>
          <a:chExt cx="0" cy="0"/>
        </a:xfrm>
      </p:grpSpPr>
      <p:sp>
        <p:nvSpPr>
          <p:cNvPr id="6" name="SHP_Background">
            <a:extLst>
              <a:ext uri="{FF2B5EF4-FFF2-40B4-BE49-F238E27FC236}">
                <a16:creationId xmlns:a16="http://schemas.microsoft.com/office/drawing/2014/main" id="{D0709D34-58E2-9964-3142-E1CFE027C30B}"/>
              </a:ext>
            </a:extLst>
          </p:cNvPr>
          <p:cNvSpPr/>
          <p:nvPr userDrawn="1"/>
        </p:nvSpPr>
        <p:spPr bwMode="gray">
          <a:xfrm>
            <a:off x="0" y="-1"/>
            <a:ext cx="13432687" cy="7559675"/>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9" name="Disclaimer Placeholder">
            <a:extLst>
              <a:ext uri="{FF2B5EF4-FFF2-40B4-BE49-F238E27FC236}">
                <a16:creationId xmlns:a16="http://schemas.microsoft.com/office/drawing/2014/main" id="{8E87D8BF-10CC-5FDA-60FF-B92A82D07091}"/>
              </a:ext>
            </a:extLst>
          </p:cNvPr>
          <p:cNvSpPr>
            <a:spLocks noGrp="1"/>
          </p:cNvSpPr>
          <p:nvPr>
            <p:ph type="body" sz="quarter" idx="15" hasCustomPrompt="1"/>
          </p:nvPr>
        </p:nvSpPr>
        <p:spPr bwMode="gray">
          <a:xfrm>
            <a:off x="431800" y="5688000"/>
            <a:ext cx="12575000" cy="1440000"/>
          </a:xfrm>
        </p:spPr>
        <p:txBody>
          <a:bodyPr anchor="b" anchorCtr="0"/>
          <a:lstStyle>
            <a:lvl1pPr marL="0" indent="0">
              <a:spcBef>
                <a:spcPts val="0"/>
              </a:spcBef>
              <a:buFont typeface="Arial" panose="020B0604020202020204" pitchFamily="34" charset="0"/>
              <a:buNone/>
              <a:defRPr sz="1000">
                <a:solidFill>
                  <a:schemeClr val="tx1"/>
                </a:solidFill>
              </a:defRPr>
            </a:lvl1pPr>
            <a:lvl2pPr marL="0" indent="0">
              <a:spcBef>
                <a:spcPts val="0"/>
              </a:spcBef>
              <a:buNone/>
              <a:defRPr sz="1000">
                <a:solidFill>
                  <a:schemeClr val="bg1"/>
                </a:solidFill>
              </a:defRPr>
            </a:lvl2pPr>
            <a:lvl3pPr marL="0" indent="0">
              <a:spcBef>
                <a:spcPts val="0"/>
              </a:spcBef>
              <a:buNone/>
              <a:defRPr sz="1000">
                <a:solidFill>
                  <a:schemeClr val="bg1"/>
                </a:solidFill>
              </a:defRPr>
            </a:lvl3pPr>
            <a:lvl4pPr marL="0" indent="0">
              <a:spcBef>
                <a:spcPts val="0"/>
              </a:spcBef>
              <a:buNone/>
              <a:defRPr sz="1000">
                <a:solidFill>
                  <a:schemeClr val="bg1"/>
                </a:solidFill>
              </a:defRPr>
            </a:lvl4pPr>
            <a:lvl5pPr marL="0" indent="0">
              <a:spcBef>
                <a:spcPts val="0"/>
              </a:spcBef>
              <a:buNone/>
              <a:defRPr sz="1000">
                <a:solidFill>
                  <a:schemeClr val="bg1"/>
                </a:solidFill>
              </a:defRPr>
            </a:lvl5pPr>
            <a:lvl6pPr marL="0" indent="0">
              <a:spcBef>
                <a:spcPts val="0"/>
              </a:spcBef>
              <a:buNone/>
              <a:defRPr sz="1000">
                <a:solidFill>
                  <a:schemeClr val="bg1"/>
                </a:solidFill>
              </a:defRPr>
            </a:lvl6pPr>
            <a:lvl7pPr marL="0" indent="0">
              <a:spcBef>
                <a:spcPts val="0"/>
              </a:spcBef>
              <a:buNone/>
              <a:defRPr sz="1000">
                <a:solidFill>
                  <a:schemeClr val="bg1"/>
                </a:solidFill>
              </a:defRPr>
            </a:lvl7pPr>
            <a:lvl8pPr marL="0" indent="0">
              <a:spcBef>
                <a:spcPts val="0"/>
              </a:spcBef>
              <a:buNone/>
              <a:defRPr sz="1000">
                <a:solidFill>
                  <a:schemeClr val="bg1"/>
                </a:solidFill>
              </a:defRPr>
            </a:lvl8pPr>
            <a:lvl9pPr marL="0" indent="0">
              <a:spcBef>
                <a:spcPts val="0"/>
              </a:spcBef>
              <a:buNone/>
              <a:defRPr sz="1000">
                <a:solidFill>
                  <a:schemeClr val="bg1"/>
                </a:solidFill>
              </a:defRPr>
            </a:lvl9pPr>
          </a:lstStyle>
          <a:p>
            <a:pPr lvl="0"/>
            <a:r>
              <a:rPr lang="en-GB" noProof="0"/>
              <a:t>&lt;Add text&gt;</a:t>
            </a:r>
          </a:p>
        </p:txBody>
      </p:sp>
      <p:sp>
        <p:nvSpPr>
          <p:cNvPr id="35" name="Contact Placeholder Email 6">
            <a:extLst>
              <a:ext uri="{FF2B5EF4-FFF2-40B4-BE49-F238E27FC236}">
                <a16:creationId xmlns:a16="http://schemas.microsoft.com/office/drawing/2014/main" id="{3B22E8FD-58AE-10DB-31EF-07C00B42AEAD}"/>
              </a:ext>
            </a:extLst>
          </p:cNvPr>
          <p:cNvSpPr>
            <a:spLocks noGrp="1"/>
          </p:cNvSpPr>
          <p:nvPr>
            <p:ph type="body" sz="quarter" idx="34" hasCustomPrompt="1"/>
          </p:nvPr>
        </p:nvSpPr>
        <p:spPr bwMode="gray">
          <a:xfrm>
            <a:off x="7846425" y="4824000"/>
            <a:ext cx="3240000" cy="216000"/>
          </a:xfrm>
        </p:spPr>
        <p:txBody>
          <a:bodyPr anchor="t" anchorCtr="0">
            <a:noAutofit/>
          </a:bodyPr>
          <a:lstStyle>
            <a:lvl1pPr marL="0" indent="0">
              <a:lnSpc>
                <a:spcPct val="100000"/>
              </a:lnSpc>
              <a:spcBef>
                <a:spcPts val="0"/>
              </a:spcBef>
              <a:buFont typeface="Arial" panose="020B0604020202020204" pitchFamily="34" charset="0"/>
              <a:buNone/>
              <a:defRPr sz="1400">
                <a:solidFill>
                  <a:schemeClr val="tx1"/>
                </a:solidFill>
              </a:defRPr>
            </a:lvl1pPr>
            <a:lvl2pPr marL="0" indent="0">
              <a:spcBef>
                <a:spcPts val="0"/>
              </a:spcBef>
              <a:buNone/>
              <a:defRPr sz="1400">
                <a:solidFill>
                  <a:schemeClr val="bg1"/>
                </a:solidFill>
              </a:defRPr>
            </a:lvl2pPr>
            <a:lvl3pPr marL="0" indent="0">
              <a:spcBef>
                <a:spcPts val="0"/>
              </a:spcBef>
              <a:buNone/>
              <a:defRPr sz="1400">
                <a:solidFill>
                  <a:schemeClr val="bg1"/>
                </a:solidFill>
              </a:defRPr>
            </a:lvl3pPr>
            <a:lvl4pPr marL="0" indent="0">
              <a:spcBef>
                <a:spcPts val="0"/>
              </a:spcBef>
              <a:buNone/>
              <a:defRPr sz="1400">
                <a:solidFill>
                  <a:schemeClr val="bg1"/>
                </a:solidFill>
              </a:defRPr>
            </a:lvl4pPr>
            <a:lvl5pPr marL="0" indent="0">
              <a:spcBef>
                <a:spcPts val="0"/>
              </a:spcBef>
              <a:buNone/>
              <a:defRPr sz="1400">
                <a:solidFill>
                  <a:schemeClr val="bg1"/>
                </a:solidFill>
              </a:defRPr>
            </a:lvl5pPr>
            <a:lvl6pPr marL="0" indent="0">
              <a:spcBef>
                <a:spcPts val="0"/>
              </a:spcBef>
              <a:buNone/>
              <a:defRPr sz="1400">
                <a:solidFill>
                  <a:schemeClr val="bg1"/>
                </a:solidFill>
              </a:defRPr>
            </a:lvl6pPr>
            <a:lvl7pPr marL="0" indent="0">
              <a:spcBef>
                <a:spcPts val="0"/>
              </a:spcBef>
              <a:buNone/>
              <a:defRPr sz="1400">
                <a:solidFill>
                  <a:schemeClr val="bg1"/>
                </a:solidFill>
              </a:defRPr>
            </a:lvl7pPr>
            <a:lvl8pPr marL="0" indent="0">
              <a:spcBef>
                <a:spcPts val="0"/>
              </a:spcBef>
              <a:buNone/>
              <a:defRPr sz="1400">
                <a:solidFill>
                  <a:schemeClr val="bg1"/>
                </a:solidFill>
              </a:defRPr>
            </a:lvl8pPr>
            <a:lvl9pPr marL="0" indent="0">
              <a:spcBef>
                <a:spcPts val="0"/>
              </a:spcBef>
              <a:buNone/>
              <a:defRPr sz="1400">
                <a:solidFill>
                  <a:schemeClr val="bg1"/>
                </a:solidFill>
              </a:defRPr>
            </a:lvl9pPr>
          </a:lstStyle>
          <a:p>
            <a:pPr lvl="0"/>
            <a:r>
              <a:rPr lang="en-GB" noProof="0"/>
              <a:t>&lt;Add email.address@domain.com&gt;</a:t>
            </a:r>
          </a:p>
        </p:txBody>
      </p:sp>
      <p:sp>
        <p:nvSpPr>
          <p:cNvPr id="36" name="Contact Placeholder Phone 6">
            <a:extLst>
              <a:ext uri="{FF2B5EF4-FFF2-40B4-BE49-F238E27FC236}">
                <a16:creationId xmlns:a16="http://schemas.microsoft.com/office/drawing/2014/main" id="{A0DB5A6E-78F6-B514-FEBF-4327B972BDE6}"/>
              </a:ext>
            </a:extLst>
          </p:cNvPr>
          <p:cNvSpPr>
            <a:spLocks noGrp="1"/>
          </p:cNvSpPr>
          <p:nvPr>
            <p:ph type="body" sz="quarter" idx="28" hasCustomPrompt="1"/>
          </p:nvPr>
        </p:nvSpPr>
        <p:spPr bwMode="gray">
          <a:xfrm>
            <a:off x="7846425" y="4608000"/>
            <a:ext cx="3240000" cy="216000"/>
          </a:xfrm>
        </p:spPr>
        <p:txBody>
          <a:bodyPr anchor="t" anchorCtr="0">
            <a:noAutofit/>
          </a:bodyPr>
          <a:lstStyle>
            <a:lvl1pPr marL="0" indent="0">
              <a:lnSpc>
                <a:spcPct val="100000"/>
              </a:lnSpc>
              <a:spcBef>
                <a:spcPts val="0"/>
              </a:spcBef>
              <a:buFont typeface="Arial" panose="020B0604020202020204" pitchFamily="34" charset="0"/>
              <a:buNone/>
              <a:defRPr sz="1400">
                <a:solidFill>
                  <a:schemeClr val="tx1"/>
                </a:solidFill>
              </a:defRPr>
            </a:lvl1pPr>
            <a:lvl2pPr marL="0" indent="0">
              <a:spcBef>
                <a:spcPts val="0"/>
              </a:spcBef>
              <a:buNone/>
              <a:defRPr sz="1400">
                <a:solidFill>
                  <a:schemeClr val="bg1"/>
                </a:solidFill>
              </a:defRPr>
            </a:lvl2pPr>
            <a:lvl3pPr marL="0" indent="0">
              <a:spcBef>
                <a:spcPts val="0"/>
              </a:spcBef>
              <a:buNone/>
              <a:defRPr sz="1400">
                <a:solidFill>
                  <a:schemeClr val="bg1"/>
                </a:solidFill>
              </a:defRPr>
            </a:lvl3pPr>
            <a:lvl4pPr marL="0" indent="0">
              <a:spcBef>
                <a:spcPts val="0"/>
              </a:spcBef>
              <a:buNone/>
              <a:defRPr sz="1400">
                <a:solidFill>
                  <a:schemeClr val="bg1"/>
                </a:solidFill>
              </a:defRPr>
            </a:lvl4pPr>
            <a:lvl5pPr marL="0" indent="0">
              <a:spcBef>
                <a:spcPts val="0"/>
              </a:spcBef>
              <a:buNone/>
              <a:defRPr sz="1400">
                <a:solidFill>
                  <a:schemeClr val="bg1"/>
                </a:solidFill>
              </a:defRPr>
            </a:lvl5pPr>
            <a:lvl6pPr marL="0" indent="0">
              <a:spcBef>
                <a:spcPts val="0"/>
              </a:spcBef>
              <a:buNone/>
              <a:defRPr sz="1400">
                <a:solidFill>
                  <a:schemeClr val="bg1"/>
                </a:solidFill>
              </a:defRPr>
            </a:lvl6pPr>
            <a:lvl7pPr marL="0" indent="0">
              <a:spcBef>
                <a:spcPts val="0"/>
              </a:spcBef>
              <a:buNone/>
              <a:defRPr sz="1400">
                <a:solidFill>
                  <a:schemeClr val="bg1"/>
                </a:solidFill>
              </a:defRPr>
            </a:lvl7pPr>
            <a:lvl8pPr marL="0" indent="0">
              <a:spcBef>
                <a:spcPts val="0"/>
              </a:spcBef>
              <a:buNone/>
              <a:defRPr sz="1400">
                <a:solidFill>
                  <a:schemeClr val="bg1"/>
                </a:solidFill>
              </a:defRPr>
            </a:lvl8pPr>
            <a:lvl9pPr marL="0" indent="0">
              <a:spcBef>
                <a:spcPts val="0"/>
              </a:spcBef>
              <a:buNone/>
              <a:defRPr sz="1400">
                <a:solidFill>
                  <a:schemeClr val="bg1"/>
                </a:solidFill>
              </a:defRPr>
            </a:lvl9pPr>
          </a:lstStyle>
          <a:p>
            <a:pPr lvl="0"/>
            <a:r>
              <a:rPr lang="en-GB" noProof="0"/>
              <a:t>&lt;Add +00 (0)000 000 000&gt;</a:t>
            </a:r>
          </a:p>
        </p:txBody>
      </p:sp>
      <p:sp>
        <p:nvSpPr>
          <p:cNvPr id="37" name="Contact Placeholder Title 6">
            <a:extLst>
              <a:ext uri="{FF2B5EF4-FFF2-40B4-BE49-F238E27FC236}">
                <a16:creationId xmlns:a16="http://schemas.microsoft.com/office/drawing/2014/main" id="{9D8D2032-8BF8-F78C-68F6-B5DCBD20F3FC}"/>
              </a:ext>
            </a:extLst>
          </p:cNvPr>
          <p:cNvSpPr>
            <a:spLocks noGrp="1"/>
          </p:cNvSpPr>
          <p:nvPr>
            <p:ph type="body" sz="quarter" idx="22" hasCustomPrompt="1"/>
          </p:nvPr>
        </p:nvSpPr>
        <p:spPr bwMode="gray">
          <a:xfrm>
            <a:off x="7846425" y="4392000"/>
            <a:ext cx="3240000" cy="216000"/>
          </a:xfrm>
        </p:spPr>
        <p:txBody>
          <a:bodyPr anchor="t" anchorCtr="0">
            <a:noAutofit/>
          </a:bodyPr>
          <a:lstStyle>
            <a:lvl1pPr marL="0" indent="0">
              <a:lnSpc>
                <a:spcPct val="100000"/>
              </a:lnSpc>
              <a:spcBef>
                <a:spcPts val="0"/>
              </a:spcBef>
              <a:buFont typeface="Arial" panose="020B0604020202020204" pitchFamily="34" charset="0"/>
              <a:buNone/>
              <a:defRPr sz="1400">
                <a:solidFill>
                  <a:schemeClr val="tx1"/>
                </a:solidFill>
              </a:defRPr>
            </a:lvl1pPr>
            <a:lvl2pPr marL="0" indent="0">
              <a:spcBef>
                <a:spcPts val="0"/>
              </a:spcBef>
              <a:buNone/>
              <a:defRPr sz="1400">
                <a:solidFill>
                  <a:schemeClr val="bg1"/>
                </a:solidFill>
              </a:defRPr>
            </a:lvl2pPr>
            <a:lvl3pPr marL="0" indent="0">
              <a:spcBef>
                <a:spcPts val="0"/>
              </a:spcBef>
              <a:buNone/>
              <a:defRPr sz="1400">
                <a:solidFill>
                  <a:schemeClr val="bg1"/>
                </a:solidFill>
              </a:defRPr>
            </a:lvl3pPr>
            <a:lvl4pPr marL="0" indent="0">
              <a:spcBef>
                <a:spcPts val="0"/>
              </a:spcBef>
              <a:buNone/>
              <a:defRPr sz="1400">
                <a:solidFill>
                  <a:schemeClr val="bg1"/>
                </a:solidFill>
              </a:defRPr>
            </a:lvl4pPr>
            <a:lvl5pPr marL="0" indent="0">
              <a:spcBef>
                <a:spcPts val="0"/>
              </a:spcBef>
              <a:buNone/>
              <a:defRPr sz="1400">
                <a:solidFill>
                  <a:schemeClr val="bg1"/>
                </a:solidFill>
              </a:defRPr>
            </a:lvl5pPr>
            <a:lvl6pPr marL="0" indent="0">
              <a:spcBef>
                <a:spcPts val="0"/>
              </a:spcBef>
              <a:buNone/>
              <a:defRPr sz="1400">
                <a:solidFill>
                  <a:schemeClr val="bg1"/>
                </a:solidFill>
              </a:defRPr>
            </a:lvl6pPr>
            <a:lvl7pPr marL="0" indent="0">
              <a:spcBef>
                <a:spcPts val="0"/>
              </a:spcBef>
              <a:buNone/>
              <a:defRPr sz="1400">
                <a:solidFill>
                  <a:schemeClr val="bg1"/>
                </a:solidFill>
              </a:defRPr>
            </a:lvl7pPr>
            <a:lvl8pPr marL="0" indent="0">
              <a:spcBef>
                <a:spcPts val="0"/>
              </a:spcBef>
              <a:buNone/>
              <a:defRPr sz="1400">
                <a:solidFill>
                  <a:schemeClr val="bg1"/>
                </a:solidFill>
              </a:defRPr>
            </a:lvl8pPr>
            <a:lvl9pPr marL="0" indent="0">
              <a:spcBef>
                <a:spcPts val="0"/>
              </a:spcBef>
              <a:buNone/>
              <a:defRPr sz="1400">
                <a:solidFill>
                  <a:schemeClr val="bg1"/>
                </a:solidFill>
              </a:defRPr>
            </a:lvl9pPr>
          </a:lstStyle>
          <a:p>
            <a:pPr lvl="0"/>
            <a:r>
              <a:rPr lang="en-GB" noProof="0"/>
              <a:t>&lt;Add Title / Position&gt;</a:t>
            </a:r>
          </a:p>
        </p:txBody>
      </p:sp>
      <p:sp>
        <p:nvSpPr>
          <p:cNvPr id="38" name="Contact Placeholder Name 6">
            <a:extLst>
              <a:ext uri="{FF2B5EF4-FFF2-40B4-BE49-F238E27FC236}">
                <a16:creationId xmlns:a16="http://schemas.microsoft.com/office/drawing/2014/main" id="{080A277D-6CDE-FB36-BCF1-7C20B1AA7DC6}"/>
              </a:ext>
            </a:extLst>
          </p:cNvPr>
          <p:cNvSpPr>
            <a:spLocks noGrp="1"/>
          </p:cNvSpPr>
          <p:nvPr>
            <p:ph type="body" sz="quarter" idx="21" hasCustomPrompt="1"/>
          </p:nvPr>
        </p:nvSpPr>
        <p:spPr bwMode="gray">
          <a:xfrm>
            <a:off x="7846425" y="4103999"/>
            <a:ext cx="3240000" cy="216000"/>
          </a:xfrm>
        </p:spPr>
        <p:txBody>
          <a:bodyPr anchor="t" anchorCtr="0">
            <a:noAutofit/>
          </a:bodyPr>
          <a:lstStyle>
            <a:lvl1pPr marL="0" indent="0">
              <a:lnSpc>
                <a:spcPct val="100000"/>
              </a:lnSpc>
              <a:spcBef>
                <a:spcPts val="0"/>
              </a:spcBef>
              <a:buFont typeface="Arial" panose="020B0604020202020204" pitchFamily="34" charset="0"/>
              <a:buNone/>
              <a:defRPr sz="1400">
                <a:solidFill>
                  <a:schemeClr val="tx1"/>
                </a:solidFill>
              </a:defRPr>
            </a:lvl1pPr>
            <a:lvl2pPr marL="0" indent="0">
              <a:spcBef>
                <a:spcPts val="0"/>
              </a:spcBef>
              <a:buNone/>
              <a:defRPr sz="1400">
                <a:solidFill>
                  <a:schemeClr val="bg1"/>
                </a:solidFill>
              </a:defRPr>
            </a:lvl2pPr>
            <a:lvl3pPr marL="0" indent="0">
              <a:spcBef>
                <a:spcPts val="0"/>
              </a:spcBef>
              <a:buNone/>
              <a:defRPr sz="1400">
                <a:solidFill>
                  <a:schemeClr val="bg1"/>
                </a:solidFill>
              </a:defRPr>
            </a:lvl3pPr>
            <a:lvl4pPr marL="0" indent="0">
              <a:spcBef>
                <a:spcPts val="0"/>
              </a:spcBef>
              <a:buNone/>
              <a:defRPr sz="1400">
                <a:solidFill>
                  <a:schemeClr val="bg1"/>
                </a:solidFill>
              </a:defRPr>
            </a:lvl4pPr>
            <a:lvl5pPr marL="0" indent="0">
              <a:spcBef>
                <a:spcPts val="0"/>
              </a:spcBef>
              <a:buNone/>
              <a:defRPr sz="1400">
                <a:solidFill>
                  <a:schemeClr val="bg1"/>
                </a:solidFill>
              </a:defRPr>
            </a:lvl5pPr>
            <a:lvl6pPr marL="0" indent="0">
              <a:spcBef>
                <a:spcPts val="0"/>
              </a:spcBef>
              <a:buNone/>
              <a:defRPr sz="1400">
                <a:solidFill>
                  <a:schemeClr val="bg1"/>
                </a:solidFill>
              </a:defRPr>
            </a:lvl6pPr>
            <a:lvl7pPr marL="0" indent="0">
              <a:spcBef>
                <a:spcPts val="0"/>
              </a:spcBef>
              <a:buNone/>
              <a:defRPr sz="1400">
                <a:solidFill>
                  <a:schemeClr val="bg1"/>
                </a:solidFill>
              </a:defRPr>
            </a:lvl7pPr>
            <a:lvl8pPr marL="0" indent="0">
              <a:spcBef>
                <a:spcPts val="0"/>
              </a:spcBef>
              <a:buNone/>
              <a:defRPr sz="1400">
                <a:solidFill>
                  <a:schemeClr val="bg1"/>
                </a:solidFill>
              </a:defRPr>
            </a:lvl8pPr>
            <a:lvl9pPr marL="0" indent="0">
              <a:spcBef>
                <a:spcPts val="0"/>
              </a:spcBef>
              <a:buNone/>
              <a:defRPr sz="1400">
                <a:solidFill>
                  <a:schemeClr val="bg1"/>
                </a:solidFill>
              </a:defRPr>
            </a:lvl9pPr>
          </a:lstStyle>
          <a:p>
            <a:pPr lvl="0"/>
            <a:r>
              <a:rPr lang="en-GB" noProof="0"/>
              <a:t>&lt;Add First Last Name&gt;</a:t>
            </a:r>
          </a:p>
        </p:txBody>
      </p:sp>
      <p:sp>
        <p:nvSpPr>
          <p:cNvPr id="39" name="Contact Placeholder Email 5">
            <a:extLst>
              <a:ext uri="{FF2B5EF4-FFF2-40B4-BE49-F238E27FC236}">
                <a16:creationId xmlns:a16="http://schemas.microsoft.com/office/drawing/2014/main" id="{8D068F44-F871-B0F9-8B47-3681549696C4}"/>
              </a:ext>
            </a:extLst>
          </p:cNvPr>
          <p:cNvSpPr>
            <a:spLocks noGrp="1"/>
          </p:cNvSpPr>
          <p:nvPr>
            <p:ph type="body" sz="quarter" idx="35" hasCustomPrompt="1"/>
          </p:nvPr>
        </p:nvSpPr>
        <p:spPr bwMode="gray">
          <a:xfrm>
            <a:off x="4139700" y="4824000"/>
            <a:ext cx="3240000" cy="216000"/>
          </a:xfrm>
        </p:spPr>
        <p:txBody>
          <a:bodyPr anchor="t" anchorCtr="0">
            <a:noAutofit/>
          </a:bodyPr>
          <a:lstStyle>
            <a:lvl1pPr marL="0" indent="0">
              <a:lnSpc>
                <a:spcPct val="100000"/>
              </a:lnSpc>
              <a:spcBef>
                <a:spcPts val="0"/>
              </a:spcBef>
              <a:buFont typeface="Arial" panose="020B0604020202020204" pitchFamily="34" charset="0"/>
              <a:buNone/>
              <a:defRPr sz="1400">
                <a:solidFill>
                  <a:schemeClr val="tx1"/>
                </a:solidFill>
              </a:defRPr>
            </a:lvl1pPr>
            <a:lvl2pPr marL="0" indent="0">
              <a:spcBef>
                <a:spcPts val="0"/>
              </a:spcBef>
              <a:buNone/>
              <a:defRPr sz="1400">
                <a:solidFill>
                  <a:schemeClr val="bg1"/>
                </a:solidFill>
              </a:defRPr>
            </a:lvl2pPr>
            <a:lvl3pPr marL="0" indent="0">
              <a:spcBef>
                <a:spcPts val="0"/>
              </a:spcBef>
              <a:buNone/>
              <a:defRPr sz="1400">
                <a:solidFill>
                  <a:schemeClr val="bg1"/>
                </a:solidFill>
              </a:defRPr>
            </a:lvl3pPr>
            <a:lvl4pPr marL="0" indent="0">
              <a:spcBef>
                <a:spcPts val="0"/>
              </a:spcBef>
              <a:buNone/>
              <a:defRPr sz="1400">
                <a:solidFill>
                  <a:schemeClr val="bg1"/>
                </a:solidFill>
              </a:defRPr>
            </a:lvl4pPr>
            <a:lvl5pPr marL="0" indent="0">
              <a:spcBef>
                <a:spcPts val="0"/>
              </a:spcBef>
              <a:buNone/>
              <a:defRPr sz="1400">
                <a:solidFill>
                  <a:schemeClr val="bg1"/>
                </a:solidFill>
              </a:defRPr>
            </a:lvl5pPr>
            <a:lvl6pPr marL="0" indent="0">
              <a:spcBef>
                <a:spcPts val="0"/>
              </a:spcBef>
              <a:buNone/>
              <a:defRPr sz="1400">
                <a:solidFill>
                  <a:schemeClr val="bg1"/>
                </a:solidFill>
              </a:defRPr>
            </a:lvl6pPr>
            <a:lvl7pPr marL="0" indent="0">
              <a:spcBef>
                <a:spcPts val="0"/>
              </a:spcBef>
              <a:buNone/>
              <a:defRPr sz="1400">
                <a:solidFill>
                  <a:schemeClr val="bg1"/>
                </a:solidFill>
              </a:defRPr>
            </a:lvl7pPr>
            <a:lvl8pPr marL="0" indent="0">
              <a:spcBef>
                <a:spcPts val="0"/>
              </a:spcBef>
              <a:buNone/>
              <a:defRPr sz="1400">
                <a:solidFill>
                  <a:schemeClr val="bg1"/>
                </a:solidFill>
              </a:defRPr>
            </a:lvl8pPr>
            <a:lvl9pPr marL="0" indent="0">
              <a:spcBef>
                <a:spcPts val="0"/>
              </a:spcBef>
              <a:buNone/>
              <a:defRPr sz="1400">
                <a:solidFill>
                  <a:schemeClr val="bg1"/>
                </a:solidFill>
              </a:defRPr>
            </a:lvl9pPr>
          </a:lstStyle>
          <a:p>
            <a:pPr lvl="0"/>
            <a:r>
              <a:rPr lang="en-GB" noProof="0"/>
              <a:t>&lt;Add email.address@domain.com&gt;</a:t>
            </a:r>
          </a:p>
        </p:txBody>
      </p:sp>
      <p:sp>
        <p:nvSpPr>
          <p:cNvPr id="40" name="Contact Placeholder Phone 5">
            <a:extLst>
              <a:ext uri="{FF2B5EF4-FFF2-40B4-BE49-F238E27FC236}">
                <a16:creationId xmlns:a16="http://schemas.microsoft.com/office/drawing/2014/main" id="{E8968FC8-3FF4-3827-3BB7-00CF6D7A67A3}"/>
              </a:ext>
            </a:extLst>
          </p:cNvPr>
          <p:cNvSpPr>
            <a:spLocks noGrp="1"/>
          </p:cNvSpPr>
          <p:nvPr>
            <p:ph type="body" sz="quarter" idx="29" hasCustomPrompt="1"/>
          </p:nvPr>
        </p:nvSpPr>
        <p:spPr bwMode="gray">
          <a:xfrm>
            <a:off x="4139700" y="4608000"/>
            <a:ext cx="3240000" cy="216000"/>
          </a:xfrm>
        </p:spPr>
        <p:txBody>
          <a:bodyPr anchor="t" anchorCtr="0">
            <a:noAutofit/>
          </a:bodyPr>
          <a:lstStyle>
            <a:lvl1pPr marL="0" indent="0">
              <a:lnSpc>
                <a:spcPct val="100000"/>
              </a:lnSpc>
              <a:spcBef>
                <a:spcPts val="0"/>
              </a:spcBef>
              <a:buFont typeface="Arial" panose="020B0604020202020204" pitchFamily="34" charset="0"/>
              <a:buNone/>
              <a:defRPr sz="1400">
                <a:solidFill>
                  <a:schemeClr val="tx1"/>
                </a:solidFill>
              </a:defRPr>
            </a:lvl1pPr>
            <a:lvl2pPr marL="0" indent="0">
              <a:spcBef>
                <a:spcPts val="0"/>
              </a:spcBef>
              <a:buNone/>
              <a:defRPr sz="1400">
                <a:solidFill>
                  <a:schemeClr val="bg1"/>
                </a:solidFill>
              </a:defRPr>
            </a:lvl2pPr>
            <a:lvl3pPr marL="0" indent="0">
              <a:spcBef>
                <a:spcPts val="0"/>
              </a:spcBef>
              <a:buNone/>
              <a:defRPr sz="1400">
                <a:solidFill>
                  <a:schemeClr val="bg1"/>
                </a:solidFill>
              </a:defRPr>
            </a:lvl3pPr>
            <a:lvl4pPr marL="0" indent="0">
              <a:spcBef>
                <a:spcPts val="0"/>
              </a:spcBef>
              <a:buNone/>
              <a:defRPr sz="1400">
                <a:solidFill>
                  <a:schemeClr val="bg1"/>
                </a:solidFill>
              </a:defRPr>
            </a:lvl4pPr>
            <a:lvl5pPr marL="0" indent="0">
              <a:spcBef>
                <a:spcPts val="0"/>
              </a:spcBef>
              <a:buNone/>
              <a:defRPr sz="1400">
                <a:solidFill>
                  <a:schemeClr val="bg1"/>
                </a:solidFill>
              </a:defRPr>
            </a:lvl5pPr>
            <a:lvl6pPr marL="0" indent="0">
              <a:spcBef>
                <a:spcPts val="0"/>
              </a:spcBef>
              <a:buNone/>
              <a:defRPr sz="1400">
                <a:solidFill>
                  <a:schemeClr val="bg1"/>
                </a:solidFill>
              </a:defRPr>
            </a:lvl6pPr>
            <a:lvl7pPr marL="0" indent="0">
              <a:spcBef>
                <a:spcPts val="0"/>
              </a:spcBef>
              <a:buNone/>
              <a:defRPr sz="1400">
                <a:solidFill>
                  <a:schemeClr val="bg1"/>
                </a:solidFill>
              </a:defRPr>
            </a:lvl7pPr>
            <a:lvl8pPr marL="0" indent="0">
              <a:spcBef>
                <a:spcPts val="0"/>
              </a:spcBef>
              <a:buNone/>
              <a:defRPr sz="1400">
                <a:solidFill>
                  <a:schemeClr val="bg1"/>
                </a:solidFill>
              </a:defRPr>
            </a:lvl8pPr>
            <a:lvl9pPr marL="0" indent="0">
              <a:spcBef>
                <a:spcPts val="0"/>
              </a:spcBef>
              <a:buNone/>
              <a:defRPr sz="1400">
                <a:solidFill>
                  <a:schemeClr val="bg1"/>
                </a:solidFill>
              </a:defRPr>
            </a:lvl9pPr>
          </a:lstStyle>
          <a:p>
            <a:pPr lvl="0"/>
            <a:r>
              <a:rPr lang="en-GB" noProof="0"/>
              <a:t>&lt;Add +00 (0)000 000 000&gt;</a:t>
            </a:r>
          </a:p>
        </p:txBody>
      </p:sp>
      <p:sp>
        <p:nvSpPr>
          <p:cNvPr id="41" name="Contact Placeholder Title 5">
            <a:extLst>
              <a:ext uri="{FF2B5EF4-FFF2-40B4-BE49-F238E27FC236}">
                <a16:creationId xmlns:a16="http://schemas.microsoft.com/office/drawing/2014/main" id="{2877D22F-A6E1-CE44-9C36-D4B68819E19D}"/>
              </a:ext>
            </a:extLst>
          </p:cNvPr>
          <p:cNvSpPr>
            <a:spLocks noGrp="1"/>
          </p:cNvSpPr>
          <p:nvPr>
            <p:ph type="body" sz="quarter" idx="23" hasCustomPrompt="1"/>
          </p:nvPr>
        </p:nvSpPr>
        <p:spPr bwMode="gray">
          <a:xfrm>
            <a:off x="4139700" y="4392000"/>
            <a:ext cx="3240000" cy="216000"/>
          </a:xfrm>
        </p:spPr>
        <p:txBody>
          <a:bodyPr anchor="t" anchorCtr="0">
            <a:noAutofit/>
          </a:bodyPr>
          <a:lstStyle>
            <a:lvl1pPr marL="0" indent="0">
              <a:lnSpc>
                <a:spcPct val="100000"/>
              </a:lnSpc>
              <a:spcBef>
                <a:spcPts val="0"/>
              </a:spcBef>
              <a:buFont typeface="Arial" panose="020B0604020202020204" pitchFamily="34" charset="0"/>
              <a:buNone/>
              <a:defRPr sz="1400">
                <a:solidFill>
                  <a:schemeClr val="tx1"/>
                </a:solidFill>
              </a:defRPr>
            </a:lvl1pPr>
            <a:lvl2pPr marL="0" indent="0">
              <a:spcBef>
                <a:spcPts val="0"/>
              </a:spcBef>
              <a:buNone/>
              <a:defRPr sz="1400">
                <a:solidFill>
                  <a:schemeClr val="bg1"/>
                </a:solidFill>
              </a:defRPr>
            </a:lvl2pPr>
            <a:lvl3pPr marL="0" indent="0">
              <a:spcBef>
                <a:spcPts val="0"/>
              </a:spcBef>
              <a:buNone/>
              <a:defRPr sz="1400">
                <a:solidFill>
                  <a:schemeClr val="bg1"/>
                </a:solidFill>
              </a:defRPr>
            </a:lvl3pPr>
            <a:lvl4pPr marL="0" indent="0">
              <a:spcBef>
                <a:spcPts val="0"/>
              </a:spcBef>
              <a:buNone/>
              <a:defRPr sz="1400">
                <a:solidFill>
                  <a:schemeClr val="bg1"/>
                </a:solidFill>
              </a:defRPr>
            </a:lvl4pPr>
            <a:lvl5pPr marL="0" indent="0">
              <a:spcBef>
                <a:spcPts val="0"/>
              </a:spcBef>
              <a:buNone/>
              <a:defRPr sz="1400">
                <a:solidFill>
                  <a:schemeClr val="bg1"/>
                </a:solidFill>
              </a:defRPr>
            </a:lvl5pPr>
            <a:lvl6pPr marL="0" indent="0">
              <a:spcBef>
                <a:spcPts val="0"/>
              </a:spcBef>
              <a:buNone/>
              <a:defRPr sz="1400">
                <a:solidFill>
                  <a:schemeClr val="bg1"/>
                </a:solidFill>
              </a:defRPr>
            </a:lvl6pPr>
            <a:lvl7pPr marL="0" indent="0">
              <a:spcBef>
                <a:spcPts val="0"/>
              </a:spcBef>
              <a:buNone/>
              <a:defRPr sz="1400">
                <a:solidFill>
                  <a:schemeClr val="bg1"/>
                </a:solidFill>
              </a:defRPr>
            </a:lvl7pPr>
            <a:lvl8pPr marL="0" indent="0">
              <a:spcBef>
                <a:spcPts val="0"/>
              </a:spcBef>
              <a:buNone/>
              <a:defRPr sz="1400">
                <a:solidFill>
                  <a:schemeClr val="bg1"/>
                </a:solidFill>
              </a:defRPr>
            </a:lvl8pPr>
            <a:lvl9pPr marL="0" indent="0">
              <a:spcBef>
                <a:spcPts val="0"/>
              </a:spcBef>
              <a:buNone/>
              <a:defRPr sz="1400">
                <a:solidFill>
                  <a:schemeClr val="bg1"/>
                </a:solidFill>
              </a:defRPr>
            </a:lvl9pPr>
          </a:lstStyle>
          <a:p>
            <a:pPr lvl="0"/>
            <a:r>
              <a:rPr lang="en-GB" noProof="0"/>
              <a:t>&lt;Add Title / Position&gt;</a:t>
            </a:r>
          </a:p>
        </p:txBody>
      </p:sp>
      <p:sp>
        <p:nvSpPr>
          <p:cNvPr id="42" name="Contact Placeholder Name 5">
            <a:extLst>
              <a:ext uri="{FF2B5EF4-FFF2-40B4-BE49-F238E27FC236}">
                <a16:creationId xmlns:a16="http://schemas.microsoft.com/office/drawing/2014/main" id="{1BCB9D3D-1924-92FD-E360-C8803A18CCC5}"/>
              </a:ext>
            </a:extLst>
          </p:cNvPr>
          <p:cNvSpPr>
            <a:spLocks noGrp="1"/>
          </p:cNvSpPr>
          <p:nvPr>
            <p:ph type="body" sz="quarter" idx="20" hasCustomPrompt="1"/>
          </p:nvPr>
        </p:nvSpPr>
        <p:spPr bwMode="gray">
          <a:xfrm>
            <a:off x="4139700" y="4103999"/>
            <a:ext cx="3240000" cy="216000"/>
          </a:xfrm>
        </p:spPr>
        <p:txBody>
          <a:bodyPr anchor="t" anchorCtr="0">
            <a:noAutofit/>
          </a:bodyPr>
          <a:lstStyle>
            <a:lvl1pPr marL="0" indent="0">
              <a:lnSpc>
                <a:spcPct val="100000"/>
              </a:lnSpc>
              <a:spcBef>
                <a:spcPts val="0"/>
              </a:spcBef>
              <a:buFont typeface="Arial" panose="020B0604020202020204" pitchFamily="34" charset="0"/>
              <a:buNone/>
              <a:defRPr sz="1400">
                <a:solidFill>
                  <a:schemeClr val="tx1"/>
                </a:solidFill>
              </a:defRPr>
            </a:lvl1pPr>
            <a:lvl2pPr marL="0" indent="0">
              <a:spcBef>
                <a:spcPts val="0"/>
              </a:spcBef>
              <a:buNone/>
              <a:defRPr sz="1400">
                <a:solidFill>
                  <a:schemeClr val="bg1"/>
                </a:solidFill>
              </a:defRPr>
            </a:lvl2pPr>
            <a:lvl3pPr marL="0" indent="0">
              <a:spcBef>
                <a:spcPts val="0"/>
              </a:spcBef>
              <a:buNone/>
              <a:defRPr sz="1400">
                <a:solidFill>
                  <a:schemeClr val="bg1"/>
                </a:solidFill>
              </a:defRPr>
            </a:lvl3pPr>
            <a:lvl4pPr marL="0" indent="0">
              <a:spcBef>
                <a:spcPts val="0"/>
              </a:spcBef>
              <a:buNone/>
              <a:defRPr sz="1400">
                <a:solidFill>
                  <a:schemeClr val="bg1"/>
                </a:solidFill>
              </a:defRPr>
            </a:lvl4pPr>
            <a:lvl5pPr marL="0" indent="0">
              <a:spcBef>
                <a:spcPts val="0"/>
              </a:spcBef>
              <a:buNone/>
              <a:defRPr sz="1400">
                <a:solidFill>
                  <a:schemeClr val="bg1"/>
                </a:solidFill>
              </a:defRPr>
            </a:lvl5pPr>
            <a:lvl6pPr marL="0" indent="0">
              <a:spcBef>
                <a:spcPts val="0"/>
              </a:spcBef>
              <a:buNone/>
              <a:defRPr sz="1400">
                <a:solidFill>
                  <a:schemeClr val="bg1"/>
                </a:solidFill>
              </a:defRPr>
            </a:lvl6pPr>
            <a:lvl7pPr marL="0" indent="0">
              <a:spcBef>
                <a:spcPts val="0"/>
              </a:spcBef>
              <a:buNone/>
              <a:defRPr sz="1400">
                <a:solidFill>
                  <a:schemeClr val="bg1"/>
                </a:solidFill>
              </a:defRPr>
            </a:lvl7pPr>
            <a:lvl8pPr marL="0" indent="0">
              <a:spcBef>
                <a:spcPts val="0"/>
              </a:spcBef>
              <a:buNone/>
              <a:defRPr sz="1400">
                <a:solidFill>
                  <a:schemeClr val="bg1"/>
                </a:solidFill>
              </a:defRPr>
            </a:lvl8pPr>
            <a:lvl9pPr marL="0" indent="0">
              <a:spcBef>
                <a:spcPts val="0"/>
              </a:spcBef>
              <a:buNone/>
              <a:defRPr sz="1400">
                <a:solidFill>
                  <a:schemeClr val="bg1"/>
                </a:solidFill>
              </a:defRPr>
            </a:lvl9pPr>
          </a:lstStyle>
          <a:p>
            <a:pPr lvl="0"/>
            <a:r>
              <a:rPr lang="en-GB" noProof="0"/>
              <a:t>&lt;Add First Last Name&gt;</a:t>
            </a:r>
          </a:p>
        </p:txBody>
      </p:sp>
      <p:sp>
        <p:nvSpPr>
          <p:cNvPr id="43" name="Contact Placeholder Email 4">
            <a:extLst>
              <a:ext uri="{FF2B5EF4-FFF2-40B4-BE49-F238E27FC236}">
                <a16:creationId xmlns:a16="http://schemas.microsoft.com/office/drawing/2014/main" id="{B3BB4A96-10A2-C531-AB7F-90D18A77555B}"/>
              </a:ext>
            </a:extLst>
          </p:cNvPr>
          <p:cNvSpPr>
            <a:spLocks noGrp="1"/>
          </p:cNvSpPr>
          <p:nvPr>
            <p:ph type="body" sz="quarter" idx="36" hasCustomPrompt="1"/>
          </p:nvPr>
        </p:nvSpPr>
        <p:spPr bwMode="gray">
          <a:xfrm>
            <a:off x="432975" y="4824000"/>
            <a:ext cx="3240000" cy="216000"/>
          </a:xfrm>
        </p:spPr>
        <p:txBody>
          <a:bodyPr anchor="t" anchorCtr="0">
            <a:noAutofit/>
          </a:bodyPr>
          <a:lstStyle>
            <a:lvl1pPr marL="0" indent="0">
              <a:lnSpc>
                <a:spcPct val="100000"/>
              </a:lnSpc>
              <a:spcBef>
                <a:spcPts val="0"/>
              </a:spcBef>
              <a:buFont typeface="Arial" panose="020B0604020202020204" pitchFamily="34" charset="0"/>
              <a:buNone/>
              <a:defRPr sz="1400">
                <a:solidFill>
                  <a:schemeClr val="tx1"/>
                </a:solidFill>
              </a:defRPr>
            </a:lvl1pPr>
            <a:lvl2pPr marL="0" indent="0">
              <a:spcBef>
                <a:spcPts val="0"/>
              </a:spcBef>
              <a:buNone/>
              <a:defRPr sz="1400">
                <a:solidFill>
                  <a:schemeClr val="bg1"/>
                </a:solidFill>
              </a:defRPr>
            </a:lvl2pPr>
            <a:lvl3pPr marL="0" indent="0">
              <a:spcBef>
                <a:spcPts val="0"/>
              </a:spcBef>
              <a:buNone/>
              <a:defRPr sz="1400">
                <a:solidFill>
                  <a:schemeClr val="bg1"/>
                </a:solidFill>
              </a:defRPr>
            </a:lvl3pPr>
            <a:lvl4pPr marL="0" indent="0">
              <a:spcBef>
                <a:spcPts val="0"/>
              </a:spcBef>
              <a:buNone/>
              <a:defRPr sz="1400">
                <a:solidFill>
                  <a:schemeClr val="bg1"/>
                </a:solidFill>
              </a:defRPr>
            </a:lvl4pPr>
            <a:lvl5pPr marL="0" indent="0">
              <a:spcBef>
                <a:spcPts val="0"/>
              </a:spcBef>
              <a:buNone/>
              <a:defRPr sz="1400">
                <a:solidFill>
                  <a:schemeClr val="bg1"/>
                </a:solidFill>
              </a:defRPr>
            </a:lvl5pPr>
            <a:lvl6pPr marL="0" indent="0">
              <a:spcBef>
                <a:spcPts val="0"/>
              </a:spcBef>
              <a:buNone/>
              <a:defRPr sz="1400">
                <a:solidFill>
                  <a:schemeClr val="bg1"/>
                </a:solidFill>
              </a:defRPr>
            </a:lvl6pPr>
            <a:lvl7pPr marL="0" indent="0">
              <a:spcBef>
                <a:spcPts val="0"/>
              </a:spcBef>
              <a:buNone/>
              <a:defRPr sz="1400">
                <a:solidFill>
                  <a:schemeClr val="bg1"/>
                </a:solidFill>
              </a:defRPr>
            </a:lvl7pPr>
            <a:lvl8pPr marL="0" indent="0">
              <a:spcBef>
                <a:spcPts val="0"/>
              </a:spcBef>
              <a:buNone/>
              <a:defRPr sz="1400">
                <a:solidFill>
                  <a:schemeClr val="bg1"/>
                </a:solidFill>
              </a:defRPr>
            </a:lvl8pPr>
            <a:lvl9pPr marL="0" indent="0">
              <a:spcBef>
                <a:spcPts val="0"/>
              </a:spcBef>
              <a:buNone/>
              <a:defRPr sz="1400">
                <a:solidFill>
                  <a:schemeClr val="bg1"/>
                </a:solidFill>
              </a:defRPr>
            </a:lvl9pPr>
          </a:lstStyle>
          <a:p>
            <a:pPr lvl="0"/>
            <a:r>
              <a:rPr lang="en-GB" noProof="0"/>
              <a:t>&lt;Add email.address@domain.com&gt;</a:t>
            </a:r>
          </a:p>
        </p:txBody>
      </p:sp>
      <p:sp>
        <p:nvSpPr>
          <p:cNvPr id="44" name="Contact Placeholder Phone 4">
            <a:extLst>
              <a:ext uri="{FF2B5EF4-FFF2-40B4-BE49-F238E27FC236}">
                <a16:creationId xmlns:a16="http://schemas.microsoft.com/office/drawing/2014/main" id="{55713E8A-BD44-F8B0-9EEB-17FD0D39206D}"/>
              </a:ext>
            </a:extLst>
          </p:cNvPr>
          <p:cNvSpPr>
            <a:spLocks noGrp="1"/>
          </p:cNvSpPr>
          <p:nvPr>
            <p:ph type="body" sz="quarter" idx="30" hasCustomPrompt="1"/>
          </p:nvPr>
        </p:nvSpPr>
        <p:spPr bwMode="gray">
          <a:xfrm>
            <a:off x="432975" y="4608000"/>
            <a:ext cx="3240000" cy="216000"/>
          </a:xfrm>
        </p:spPr>
        <p:txBody>
          <a:bodyPr anchor="t" anchorCtr="0">
            <a:noAutofit/>
          </a:bodyPr>
          <a:lstStyle>
            <a:lvl1pPr marL="0" indent="0">
              <a:lnSpc>
                <a:spcPct val="100000"/>
              </a:lnSpc>
              <a:spcBef>
                <a:spcPts val="0"/>
              </a:spcBef>
              <a:buFont typeface="Arial" panose="020B0604020202020204" pitchFamily="34" charset="0"/>
              <a:buNone/>
              <a:defRPr sz="1400">
                <a:solidFill>
                  <a:schemeClr val="tx1"/>
                </a:solidFill>
              </a:defRPr>
            </a:lvl1pPr>
            <a:lvl2pPr marL="0" indent="0">
              <a:spcBef>
                <a:spcPts val="0"/>
              </a:spcBef>
              <a:buNone/>
              <a:defRPr sz="1400">
                <a:solidFill>
                  <a:schemeClr val="bg1"/>
                </a:solidFill>
              </a:defRPr>
            </a:lvl2pPr>
            <a:lvl3pPr marL="0" indent="0">
              <a:spcBef>
                <a:spcPts val="0"/>
              </a:spcBef>
              <a:buNone/>
              <a:defRPr sz="1400">
                <a:solidFill>
                  <a:schemeClr val="bg1"/>
                </a:solidFill>
              </a:defRPr>
            </a:lvl3pPr>
            <a:lvl4pPr marL="0" indent="0">
              <a:spcBef>
                <a:spcPts val="0"/>
              </a:spcBef>
              <a:buNone/>
              <a:defRPr sz="1400">
                <a:solidFill>
                  <a:schemeClr val="bg1"/>
                </a:solidFill>
              </a:defRPr>
            </a:lvl4pPr>
            <a:lvl5pPr marL="0" indent="0">
              <a:spcBef>
                <a:spcPts val="0"/>
              </a:spcBef>
              <a:buNone/>
              <a:defRPr sz="1400">
                <a:solidFill>
                  <a:schemeClr val="bg1"/>
                </a:solidFill>
              </a:defRPr>
            </a:lvl5pPr>
            <a:lvl6pPr marL="0" indent="0">
              <a:spcBef>
                <a:spcPts val="0"/>
              </a:spcBef>
              <a:buNone/>
              <a:defRPr sz="1400">
                <a:solidFill>
                  <a:schemeClr val="bg1"/>
                </a:solidFill>
              </a:defRPr>
            </a:lvl6pPr>
            <a:lvl7pPr marL="0" indent="0">
              <a:spcBef>
                <a:spcPts val="0"/>
              </a:spcBef>
              <a:buNone/>
              <a:defRPr sz="1400">
                <a:solidFill>
                  <a:schemeClr val="bg1"/>
                </a:solidFill>
              </a:defRPr>
            </a:lvl7pPr>
            <a:lvl8pPr marL="0" indent="0">
              <a:spcBef>
                <a:spcPts val="0"/>
              </a:spcBef>
              <a:buNone/>
              <a:defRPr sz="1400">
                <a:solidFill>
                  <a:schemeClr val="bg1"/>
                </a:solidFill>
              </a:defRPr>
            </a:lvl8pPr>
            <a:lvl9pPr marL="0" indent="0">
              <a:spcBef>
                <a:spcPts val="0"/>
              </a:spcBef>
              <a:buNone/>
              <a:defRPr sz="1400">
                <a:solidFill>
                  <a:schemeClr val="bg1"/>
                </a:solidFill>
              </a:defRPr>
            </a:lvl9pPr>
          </a:lstStyle>
          <a:p>
            <a:pPr lvl="0"/>
            <a:r>
              <a:rPr lang="en-GB" noProof="0"/>
              <a:t>&lt;Add +00 (0)000 000 000&gt;</a:t>
            </a:r>
          </a:p>
        </p:txBody>
      </p:sp>
      <p:sp>
        <p:nvSpPr>
          <p:cNvPr id="45" name="Contact Placeholder Title 4">
            <a:extLst>
              <a:ext uri="{FF2B5EF4-FFF2-40B4-BE49-F238E27FC236}">
                <a16:creationId xmlns:a16="http://schemas.microsoft.com/office/drawing/2014/main" id="{91B91D9E-B70B-6D80-43AD-FDC58EE7852E}"/>
              </a:ext>
            </a:extLst>
          </p:cNvPr>
          <p:cNvSpPr>
            <a:spLocks noGrp="1"/>
          </p:cNvSpPr>
          <p:nvPr>
            <p:ph type="body" sz="quarter" idx="24" hasCustomPrompt="1"/>
          </p:nvPr>
        </p:nvSpPr>
        <p:spPr bwMode="gray">
          <a:xfrm>
            <a:off x="432975" y="4392000"/>
            <a:ext cx="3240000" cy="216000"/>
          </a:xfrm>
        </p:spPr>
        <p:txBody>
          <a:bodyPr anchor="t" anchorCtr="0">
            <a:noAutofit/>
          </a:bodyPr>
          <a:lstStyle>
            <a:lvl1pPr marL="0" indent="0">
              <a:lnSpc>
                <a:spcPct val="100000"/>
              </a:lnSpc>
              <a:spcBef>
                <a:spcPts val="0"/>
              </a:spcBef>
              <a:buFont typeface="Arial" panose="020B0604020202020204" pitchFamily="34" charset="0"/>
              <a:buNone/>
              <a:defRPr sz="1400">
                <a:solidFill>
                  <a:schemeClr val="tx1"/>
                </a:solidFill>
              </a:defRPr>
            </a:lvl1pPr>
            <a:lvl2pPr marL="0" indent="0">
              <a:spcBef>
                <a:spcPts val="0"/>
              </a:spcBef>
              <a:buNone/>
              <a:defRPr sz="1400">
                <a:solidFill>
                  <a:schemeClr val="bg1"/>
                </a:solidFill>
              </a:defRPr>
            </a:lvl2pPr>
            <a:lvl3pPr marL="0" indent="0">
              <a:spcBef>
                <a:spcPts val="0"/>
              </a:spcBef>
              <a:buNone/>
              <a:defRPr sz="1400">
                <a:solidFill>
                  <a:schemeClr val="bg1"/>
                </a:solidFill>
              </a:defRPr>
            </a:lvl3pPr>
            <a:lvl4pPr marL="0" indent="0">
              <a:spcBef>
                <a:spcPts val="0"/>
              </a:spcBef>
              <a:buNone/>
              <a:defRPr sz="1400">
                <a:solidFill>
                  <a:schemeClr val="bg1"/>
                </a:solidFill>
              </a:defRPr>
            </a:lvl4pPr>
            <a:lvl5pPr marL="0" indent="0">
              <a:spcBef>
                <a:spcPts val="0"/>
              </a:spcBef>
              <a:buNone/>
              <a:defRPr sz="1400">
                <a:solidFill>
                  <a:schemeClr val="bg1"/>
                </a:solidFill>
              </a:defRPr>
            </a:lvl5pPr>
            <a:lvl6pPr marL="0" indent="0">
              <a:spcBef>
                <a:spcPts val="0"/>
              </a:spcBef>
              <a:buNone/>
              <a:defRPr sz="1400">
                <a:solidFill>
                  <a:schemeClr val="bg1"/>
                </a:solidFill>
              </a:defRPr>
            </a:lvl6pPr>
            <a:lvl7pPr marL="0" indent="0">
              <a:spcBef>
                <a:spcPts val="0"/>
              </a:spcBef>
              <a:buNone/>
              <a:defRPr sz="1400">
                <a:solidFill>
                  <a:schemeClr val="bg1"/>
                </a:solidFill>
              </a:defRPr>
            </a:lvl7pPr>
            <a:lvl8pPr marL="0" indent="0">
              <a:spcBef>
                <a:spcPts val="0"/>
              </a:spcBef>
              <a:buNone/>
              <a:defRPr sz="1400">
                <a:solidFill>
                  <a:schemeClr val="bg1"/>
                </a:solidFill>
              </a:defRPr>
            </a:lvl8pPr>
            <a:lvl9pPr marL="0" indent="0">
              <a:spcBef>
                <a:spcPts val="0"/>
              </a:spcBef>
              <a:buNone/>
              <a:defRPr sz="1400">
                <a:solidFill>
                  <a:schemeClr val="bg1"/>
                </a:solidFill>
              </a:defRPr>
            </a:lvl9pPr>
          </a:lstStyle>
          <a:p>
            <a:pPr lvl="0"/>
            <a:r>
              <a:rPr lang="en-GB" noProof="0"/>
              <a:t>&lt;Add Title / Position&gt;</a:t>
            </a:r>
          </a:p>
        </p:txBody>
      </p:sp>
      <p:sp>
        <p:nvSpPr>
          <p:cNvPr id="46" name="Contact Placeholder Name 4">
            <a:extLst>
              <a:ext uri="{FF2B5EF4-FFF2-40B4-BE49-F238E27FC236}">
                <a16:creationId xmlns:a16="http://schemas.microsoft.com/office/drawing/2014/main" id="{C926283E-6FDE-968E-ACE2-2203C8F1050E}"/>
              </a:ext>
            </a:extLst>
          </p:cNvPr>
          <p:cNvSpPr>
            <a:spLocks noGrp="1"/>
          </p:cNvSpPr>
          <p:nvPr>
            <p:ph type="body" sz="quarter" idx="19" hasCustomPrompt="1"/>
          </p:nvPr>
        </p:nvSpPr>
        <p:spPr bwMode="gray">
          <a:xfrm>
            <a:off x="432975" y="4103999"/>
            <a:ext cx="3240000" cy="216000"/>
          </a:xfrm>
        </p:spPr>
        <p:txBody>
          <a:bodyPr anchor="t" anchorCtr="0">
            <a:noAutofit/>
          </a:bodyPr>
          <a:lstStyle>
            <a:lvl1pPr marL="0" indent="0">
              <a:lnSpc>
                <a:spcPct val="100000"/>
              </a:lnSpc>
              <a:spcBef>
                <a:spcPts val="0"/>
              </a:spcBef>
              <a:buFont typeface="Arial" panose="020B0604020202020204" pitchFamily="34" charset="0"/>
              <a:buNone/>
              <a:defRPr sz="1400">
                <a:solidFill>
                  <a:schemeClr val="tx1"/>
                </a:solidFill>
              </a:defRPr>
            </a:lvl1pPr>
            <a:lvl2pPr marL="0" indent="0">
              <a:spcBef>
                <a:spcPts val="0"/>
              </a:spcBef>
              <a:buNone/>
              <a:defRPr sz="1400">
                <a:solidFill>
                  <a:schemeClr val="bg1"/>
                </a:solidFill>
              </a:defRPr>
            </a:lvl2pPr>
            <a:lvl3pPr marL="0" indent="0">
              <a:spcBef>
                <a:spcPts val="0"/>
              </a:spcBef>
              <a:buNone/>
              <a:defRPr sz="1400">
                <a:solidFill>
                  <a:schemeClr val="bg1"/>
                </a:solidFill>
              </a:defRPr>
            </a:lvl3pPr>
            <a:lvl4pPr marL="0" indent="0">
              <a:spcBef>
                <a:spcPts val="0"/>
              </a:spcBef>
              <a:buNone/>
              <a:defRPr sz="1400">
                <a:solidFill>
                  <a:schemeClr val="bg1"/>
                </a:solidFill>
              </a:defRPr>
            </a:lvl4pPr>
            <a:lvl5pPr marL="0" indent="0">
              <a:spcBef>
                <a:spcPts val="0"/>
              </a:spcBef>
              <a:buNone/>
              <a:defRPr sz="1400">
                <a:solidFill>
                  <a:schemeClr val="bg1"/>
                </a:solidFill>
              </a:defRPr>
            </a:lvl5pPr>
            <a:lvl6pPr marL="0" indent="0">
              <a:spcBef>
                <a:spcPts val="0"/>
              </a:spcBef>
              <a:buNone/>
              <a:defRPr sz="1400">
                <a:solidFill>
                  <a:schemeClr val="bg1"/>
                </a:solidFill>
              </a:defRPr>
            </a:lvl6pPr>
            <a:lvl7pPr marL="0" indent="0">
              <a:spcBef>
                <a:spcPts val="0"/>
              </a:spcBef>
              <a:buNone/>
              <a:defRPr sz="1400">
                <a:solidFill>
                  <a:schemeClr val="bg1"/>
                </a:solidFill>
              </a:defRPr>
            </a:lvl7pPr>
            <a:lvl8pPr marL="0" indent="0">
              <a:spcBef>
                <a:spcPts val="0"/>
              </a:spcBef>
              <a:buNone/>
              <a:defRPr sz="1400">
                <a:solidFill>
                  <a:schemeClr val="bg1"/>
                </a:solidFill>
              </a:defRPr>
            </a:lvl8pPr>
            <a:lvl9pPr marL="0" indent="0">
              <a:spcBef>
                <a:spcPts val="0"/>
              </a:spcBef>
              <a:buNone/>
              <a:defRPr sz="1400">
                <a:solidFill>
                  <a:schemeClr val="bg1"/>
                </a:solidFill>
              </a:defRPr>
            </a:lvl9pPr>
          </a:lstStyle>
          <a:p>
            <a:pPr lvl="0"/>
            <a:r>
              <a:rPr lang="en-GB" noProof="0"/>
              <a:t>&lt;Add First Last Name&gt;</a:t>
            </a:r>
          </a:p>
        </p:txBody>
      </p:sp>
      <p:sp>
        <p:nvSpPr>
          <p:cNvPr id="47" name="Contact Placeholder Email 3">
            <a:extLst>
              <a:ext uri="{FF2B5EF4-FFF2-40B4-BE49-F238E27FC236}">
                <a16:creationId xmlns:a16="http://schemas.microsoft.com/office/drawing/2014/main" id="{1E2CDC23-EB1F-14AF-38AD-E2C49FD155B4}"/>
              </a:ext>
            </a:extLst>
          </p:cNvPr>
          <p:cNvSpPr>
            <a:spLocks noGrp="1"/>
          </p:cNvSpPr>
          <p:nvPr>
            <p:ph type="body" sz="quarter" idx="37" hasCustomPrompt="1"/>
          </p:nvPr>
        </p:nvSpPr>
        <p:spPr bwMode="gray">
          <a:xfrm>
            <a:off x="7846425" y="3672000"/>
            <a:ext cx="3240000" cy="216000"/>
          </a:xfrm>
        </p:spPr>
        <p:txBody>
          <a:bodyPr anchor="t" anchorCtr="0">
            <a:noAutofit/>
          </a:bodyPr>
          <a:lstStyle>
            <a:lvl1pPr marL="0" indent="0">
              <a:lnSpc>
                <a:spcPct val="100000"/>
              </a:lnSpc>
              <a:spcBef>
                <a:spcPts val="0"/>
              </a:spcBef>
              <a:buFont typeface="Arial" panose="020B0604020202020204" pitchFamily="34" charset="0"/>
              <a:buNone/>
              <a:defRPr sz="1400">
                <a:solidFill>
                  <a:schemeClr val="tx1"/>
                </a:solidFill>
              </a:defRPr>
            </a:lvl1pPr>
            <a:lvl2pPr marL="0" indent="0">
              <a:spcBef>
                <a:spcPts val="0"/>
              </a:spcBef>
              <a:buNone/>
              <a:defRPr sz="1400">
                <a:solidFill>
                  <a:schemeClr val="bg1"/>
                </a:solidFill>
              </a:defRPr>
            </a:lvl2pPr>
            <a:lvl3pPr marL="0" indent="0">
              <a:spcBef>
                <a:spcPts val="0"/>
              </a:spcBef>
              <a:buNone/>
              <a:defRPr sz="1400">
                <a:solidFill>
                  <a:schemeClr val="bg1"/>
                </a:solidFill>
              </a:defRPr>
            </a:lvl3pPr>
            <a:lvl4pPr marL="0" indent="0">
              <a:spcBef>
                <a:spcPts val="0"/>
              </a:spcBef>
              <a:buNone/>
              <a:defRPr sz="1400">
                <a:solidFill>
                  <a:schemeClr val="bg1"/>
                </a:solidFill>
              </a:defRPr>
            </a:lvl4pPr>
            <a:lvl5pPr marL="0" indent="0">
              <a:spcBef>
                <a:spcPts val="0"/>
              </a:spcBef>
              <a:buNone/>
              <a:defRPr sz="1400">
                <a:solidFill>
                  <a:schemeClr val="bg1"/>
                </a:solidFill>
              </a:defRPr>
            </a:lvl5pPr>
            <a:lvl6pPr marL="0" indent="0">
              <a:spcBef>
                <a:spcPts val="0"/>
              </a:spcBef>
              <a:buNone/>
              <a:defRPr sz="1400">
                <a:solidFill>
                  <a:schemeClr val="bg1"/>
                </a:solidFill>
              </a:defRPr>
            </a:lvl6pPr>
            <a:lvl7pPr marL="0" indent="0">
              <a:spcBef>
                <a:spcPts val="0"/>
              </a:spcBef>
              <a:buNone/>
              <a:defRPr sz="1400">
                <a:solidFill>
                  <a:schemeClr val="bg1"/>
                </a:solidFill>
              </a:defRPr>
            </a:lvl7pPr>
            <a:lvl8pPr marL="0" indent="0">
              <a:spcBef>
                <a:spcPts val="0"/>
              </a:spcBef>
              <a:buNone/>
              <a:defRPr sz="1400">
                <a:solidFill>
                  <a:schemeClr val="bg1"/>
                </a:solidFill>
              </a:defRPr>
            </a:lvl8pPr>
            <a:lvl9pPr marL="0" indent="0">
              <a:spcBef>
                <a:spcPts val="0"/>
              </a:spcBef>
              <a:buNone/>
              <a:defRPr sz="1400">
                <a:solidFill>
                  <a:schemeClr val="bg1"/>
                </a:solidFill>
              </a:defRPr>
            </a:lvl9pPr>
          </a:lstStyle>
          <a:p>
            <a:pPr lvl="0"/>
            <a:r>
              <a:rPr lang="en-GB" noProof="0"/>
              <a:t>&lt;Add email.address@domain.com&gt;</a:t>
            </a:r>
          </a:p>
        </p:txBody>
      </p:sp>
      <p:sp>
        <p:nvSpPr>
          <p:cNvPr id="48" name="Contact Placeholder Phone 3">
            <a:extLst>
              <a:ext uri="{FF2B5EF4-FFF2-40B4-BE49-F238E27FC236}">
                <a16:creationId xmlns:a16="http://schemas.microsoft.com/office/drawing/2014/main" id="{FD35EDEB-D395-852D-B0CA-ECCFEB7BFE71}"/>
              </a:ext>
            </a:extLst>
          </p:cNvPr>
          <p:cNvSpPr>
            <a:spLocks noGrp="1"/>
          </p:cNvSpPr>
          <p:nvPr>
            <p:ph type="body" sz="quarter" idx="31" hasCustomPrompt="1"/>
          </p:nvPr>
        </p:nvSpPr>
        <p:spPr bwMode="gray">
          <a:xfrm>
            <a:off x="7846425" y="3456000"/>
            <a:ext cx="3240000" cy="216000"/>
          </a:xfrm>
        </p:spPr>
        <p:txBody>
          <a:bodyPr anchor="t" anchorCtr="0">
            <a:noAutofit/>
          </a:bodyPr>
          <a:lstStyle>
            <a:lvl1pPr marL="0" indent="0">
              <a:lnSpc>
                <a:spcPct val="100000"/>
              </a:lnSpc>
              <a:spcBef>
                <a:spcPts val="0"/>
              </a:spcBef>
              <a:buFont typeface="Arial" panose="020B0604020202020204" pitchFamily="34" charset="0"/>
              <a:buNone/>
              <a:defRPr sz="1400">
                <a:solidFill>
                  <a:schemeClr val="tx1"/>
                </a:solidFill>
              </a:defRPr>
            </a:lvl1pPr>
            <a:lvl2pPr marL="0" indent="0">
              <a:spcBef>
                <a:spcPts val="0"/>
              </a:spcBef>
              <a:buNone/>
              <a:defRPr sz="1400">
                <a:solidFill>
                  <a:schemeClr val="bg1"/>
                </a:solidFill>
              </a:defRPr>
            </a:lvl2pPr>
            <a:lvl3pPr marL="0" indent="0">
              <a:spcBef>
                <a:spcPts val="0"/>
              </a:spcBef>
              <a:buNone/>
              <a:defRPr sz="1400">
                <a:solidFill>
                  <a:schemeClr val="bg1"/>
                </a:solidFill>
              </a:defRPr>
            </a:lvl3pPr>
            <a:lvl4pPr marL="0" indent="0">
              <a:spcBef>
                <a:spcPts val="0"/>
              </a:spcBef>
              <a:buNone/>
              <a:defRPr sz="1400">
                <a:solidFill>
                  <a:schemeClr val="bg1"/>
                </a:solidFill>
              </a:defRPr>
            </a:lvl4pPr>
            <a:lvl5pPr marL="0" indent="0">
              <a:spcBef>
                <a:spcPts val="0"/>
              </a:spcBef>
              <a:buNone/>
              <a:defRPr sz="1400">
                <a:solidFill>
                  <a:schemeClr val="bg1"/>
                </a:solidFill>
              </a:defRPr>
            </a:lvl5pPr>
            <a:lvl6pPr marL="0" indent="0">
              <a:spcBef>
                <a:spcPts val="0"/>
              </a:spcBef>
              <a:buNone/>
              <a:defRPr sz="1400">
                <a:solidFill>
                  <a:schemeClr val="bg1"/>
                </a:solidFill>
              </a:defRPr>
            </a:lvl6pPr>
            <a:lvl7pPr marL="0" indent="0">
              <a:spcBef>
                <a:spcPts val="0"/>
              </a:spcBef>
              <a:buNone/>
              <a:defRPr sz="1400">
                <a:solidFill>
                  <a:schemeClr val="bg1"/>
                </a:solidFill>
              </a:defRPr>
            </a:lvl7pPr>
            <a:lvl8pPr marL="0" indent="0">
              <a:spcBef>
                <a:spcPts val="0"/>
              </a:spcBef>
              <a:buNone/>
              <a:defRPr sz="1400">
                <a:solidFill>
                  <a:schemeClr val="bg1"/>
                </a:solidFill>
              </a:defRPr>
            </a:lvl8pPr>
            <a:lvl9pPr marL="0" indent="0">
              <a:spcBef>
                <a:spcPts val="0"/>
              </a:spcBef>
              <a:buNone/>
              <a:defRPr sz="1400">
                <a:solidFill>
                  <a:schemeClr val="bg1"/>
                </a:solidFill>
              </a:defRPr>
            </a:lvl9pPr>
          </a:lstStyle>
          <a:p>
            <a:pPr lvl="0"/>
            <a:r>
              <a:rPr lang="en-GB" noProof="0"/>
              <a:t>&lt;Add +00 (0)000 000 000&gt;</a:t>
            </a:r>
          </a:p>
        </p:txBody>
      </p:sp>
      <p:sp>
        <p:nvSpPr>
          <p:cNvPr id="49" name="Contact Placeholder Title 3">
            <a:extLst>
              <a:ext uri="{FF2B5EF4-FFF2-40B4-BE49-F238E27FC236}">
                <a16:creationId xmlns:a16="http://schemas.microsoft.com/office/drawing/2014/main" id="{DAB171A4-06EF-01F8-5B02-F6B890D6790D}"/>
              </a:ext>
            </a:extLst>
          </p:cNvPr>
          <p:cNvSpPr>
            <a:spLocks noGrp="1"/>
          </p:cNvSpPr>
          <p:nvPr>
            <p:ph type="body" sz="quarter" idx="25" hasCustomPrompt="1"/>
          </p:nvPr>
        </p:nvSpPr>
        <p:spPr bwMode="gray">
          <a:xfrm>
            <a:off x="7846425" y="3240000"/>
            <a:ext cx="3240000" cy="216000"/>
          </a:xfrm>
        </p:spPr>
        <p:txBody>
          <a:bodyPr anchor="t" anchorCtr="0">
            <a:noAutofit/>
          </a:bodyPr>
          <a:lstStyle>
            <a:lvl1pPr marL="0" indent="0">
              <a:lnSpc>
                <a:spcPct val="100000"/>
              </a:lnSpc>
              <a:spcBef>
                <a:spcPts val="0"/>
              </a:spcBef>
              <a:buFont typeface="Arial" panose="020B0604020202020204" pitchFamily="34" charset="0"/>
              <a:buNone/>
              <a:defRPr sz="1400">
                <a:solidFill>
                  <a:schemeClr val="tx1"/>
                </a:solidFill>
              </a:defRPr>
            </a:lvl1pPr>
            <a:lvl2pPr marL="0" indent="0">
              <a:spcBef>
                <a:spcPts val="0"/>
              </a:spcBef>
              <a:buNone/>
              <a:defRPr sz="1400">
                <a:solidFill>
                  <a:schemeClr val="bg1"/>
                </a:solidFill>
              </a:defRPr>
            </a:lvl2pPr>
            <a:lvl3pPr marL="0" indent="0">
              <a:spcBef>
                <a:spcPts val="0"/>
              </a:spcBef>
              <a:buNone/>
              <a:defRPr sz="1400">
                <a:solidFill>
                  <a:schemeClr val="bg1"/>
                </a:solidFill>
              </a:defRPr>
            </a:lvl3pPr>
            <a:lvl4pPr marL="0" indent="0">
              <a:spcBef>
                <a:spcPts val="0"/>
              </a:spcBef>
              <a:buNone/>
              <a:defRPr sz="1400">
                <a:solidFill>
                  <a:schemeClr val="bg1"/>
                </a:solidFill>
              </a:defRPr>
            </a:lvl4pPr>
            <a:lvl5pPr marL="0" indent="0">
              <a:spcBef>
                <a:spcPts val="0"/>
              </a:spcBef>
              <a:buNone/>
              <a:defRPr sz="1400">
                <a:solidFill>
                  <a:schemeClr val="bg1"/>
                </a:solidFill>
              </a:defRPr>
            </a:lvl5pPr>
            <a:lvl6pPr marL="0" indent="0">
              <a:spcBef>
                <a:spcPts val="0"/>
              </a:spcBef>
              <a:buNone/>
              <a:defRPr sz="1400">
                <a:solidFill>
                  <a:schemeClr val="bg1"/>
                </a:solidFill>
              </a:defRPr>
            </a:lvl6pPr>
            <a:lvl7pPr marL="0" indent="0">
              <a:spcBef>
                <a:spcPts val="0"/>
              </a:spcBef>
              <a:buNone/>
              <a:defRPr sz="1400">
                <a:solidFill>
                  <a:schemeClr val="bg1"/>
                </a:solidFill>
              </a:defRPr>
            </a:lvl7pPr>
            <a:lvl8pPr marL="0" indent="0">
              <a:spcBef>
                <a:spcPts val="0"/>
              </a:spcBef>
              <a:buNone/>
              <a:defRPr sz="1400">
                <a:solidFill>
                  <a:schemeClr val="bg1"/>
                </a:solidFill>
              </a:defRPr>
            </a:lvl8pPr>
            <a:lvl9pPr marL="0" indent="0">
              <a:spcBef>
                <a:spcPts val="0"/>
              </a:spcBef>
              <a:buNone/>
              <a:defRPr sz="1400">
                <a:solidFill>
                  <a:schemeClr val="bg1"/>
                </a:solidFill>
              </a:defRPr>
            </a:lvl9pPr>
          </a:lstStyle>
          <a:p>
            <a:pPr lvl="0"/>
            <a:r>
              <a:rPr lang="en-GB" noProof="0"/>
              <a:t>&lt;Add Title / Position&gt;</a:t>
            </a:r>
          </a:p>
        </p:txBody>
      </p:sp>
      <p:sp>
        <p:nvSpPr>
          <p:cNvPr id="50" name="Contact Placeholder Name 3">
            <a:extLst>
              <a:ext uri="{FF2B5EF4-FFF2-40B4-BE49-F238E27FC236}">
                <a16:creationId xmlns:a16="http://schemas.microsoft.com/office/drawing/2014/main" id="{144A4AB6-9632-B801-8A50-462B61BEE080}"/>
              </a:ext>
            </a:extLst>
          </p:cNvPr>
          <p:cNvSpPr>
            <a:spLocks noGrp="1"/>
          </p:cNvSpPr>
          <p:nvPr>
            <p:ph type="body" sz="quarter" idx="18" hasCustomPrompt="1"/>
          </p:nvPr>
        </p:nvSpPr>
        <p:spPr bwMode="gray">
          <a:xfrm>
            <a:off x="7846425" y="2952000"/>
            <a:ext cx="3240000" cy="216000"/>
          </a:xfrm>
        </p:spPr>
        <p:txBody>
          <a:bodyPr anchor="t" anchorCtr="0">
            <a:noAutofit/>
          </a:bodyPr>
          <a:lstStyle>
            <a:lvl1pPr marL="0" indent="0">
              <a:lnSpc>
                <a:spcPct val="100000"/>
              </a:lnSpc>
              <a:spcBef>
                <a:spcPts val="0"/>
              </a:spcBef>
              <a:buFont typeface="Arial" panose="020B0604020202020204" pitchFamily="34" charset="0"/>
              <a:buNone/>
              <a:defRPr sz="1400">
                <a:solidFill>
                  <a:schemeClr val="tx1"/>
                </a:solidFill>
              </a:defRPr>
            </a:lvl1pPr>
            <a:lvl2pPr marL="0" indent="0">
              <a:spcBef>
                <a:spcPts val="0"/>
              </a:spcBef>
              <a:buNone/>
              <a:defRPr sz="1400">
                <a:solidFill>
                  <a:schemeClr val="bg1"/>
                </a:solidFill>
              </a:defRPr>
            </a:lvl2pPr>
            <a:lvl3pPr marL="0" indent="0">
              <a:spcBef>
                <a:spcPts val="0"/>
              </a:spcBef>
              <a:buNone/>
              <a:defRPr sz="1400">
                <a:solidFill>
                  <a:schemeClr val="bg1"/>
                </a:solidFill>
              </a:defRPr>
            </a:lvl3pPr>
            <a:lvl4pPr marL="0" indent="0">
              <a:spcBef>
                <a:spcPts val="0"/>
              </a:spcBef>
              <a:buNone/>
              <a:defRPr sz="1400">
                <a:solidFill>
                  <a:schemeClr val="bg1"/>
                </a:solidFill>
              </a:defRPr>
            </a:lvl4pPr>
            <a:lvl5pPr marL="0" indent="0">
              <a:spcBef>
                <a:spcPts val="0"/>
              </a:spcBef>
              <a:buNone/>
              <a:defRPr sz="1400">
                <a:solidFill>
                  <a:schemeClr val="bg1"/>
                </a:solidFill>
              </a:defRPr>
            </a:lvl5pPr>
            <a:lvl6pPr marL="0" indent="0">
              <a:spcBef>
                <a:spcPts val="0"/>
              </a:spcBef>
              <a:buNone/>
              <a:defRPr sz="1400">
                <a:solidFill>
                  <a:schemeClr val="bg1"/>
                </a:solidFill>
              </a:defRPr>
            </a:lvl6pPr>
            <a:lvl7pPr marL="0" indent="0">
              <a:spcBef>
                <a:spcPts val="0"/>
              </a:spcBef>
              <a:buNone/>
              <a:defRPr sz="1400">
                <a:solidFill>
                  <a:schemeClr val="bg1"/>
                </a:solidFill>
              </a:defRPr>
            </a:lvl7pPr>
            <a:lvl8pPr marL="0" indent="0">
              <a:spcBef>
                <a:spcPts val="0"/>
              </a:spcBef>
              <a:buNone/>
              <a:defRPr sz="1400">
                <a:solidFill>
                  <a:schemeClr val="bg1"/>
                </a:solidFill>
              </a:defRPr>
            </a:lvl8pPr>
            <a:lvl9pPr marL="0" indent="0">
              <a:spcBef>
                <a:spcPts val="0"/>
              </a:spcBef>
              <a:buNone/>
              <a:defRPr sz="1400">
                <a:solidFill>
                  <a:schemeClr val="bg1"/>
                </a:solidFill>
              </a:defRPr>
            </a:lvl9pPr>
          </a:lstStyle>
          <a:p>
            <a:pPr lvl="0"/>
            <a:r>
              <a:rPr lang="en-GB" noProof="0"/>
              <a:t>&lt;Add First Last Name&gt;</a:t>
            </a:r>
          </a:p>
        </p:txBody>
      </p:sp>
      <p:sp>
        <p:nvSpPr>
          <p:cNvPr id="51" name="Contact Placeholder Email 2">
            <a:extLst>
              <a:ext uri="{FF2B5EF4-FFF2-40B4-BE49-F238E27FC236}">
                <a16:creationId xmlns:a16="http://schemas.microsoft.com/office/drawing/2014/main" id="{55BD9CE2-B70B-A78E-F91E-722817B4447F}"/>
              </a:ext>
            </a:extLst>
          </p:cNvPr>
          <p:cNvSpPr>
            <a:spLocks noGrp="1"/>
          </p:cNvSpPr>
          <p:nvPr>
            <p:ph type="body" sz="quarter" idx="38" hasCustomPrompt="1"/>
          </p:nvPr>
        </p:nvSpPr>
        <p:spPr bwMode="gray">
          <a:xfrm>
            <a:off x="4139700" y="3672000"/>
            <a:ext cx="3240000" cy="216000"/>
          </a:xfrm>
        </p:spPr>
        <p:txBody>
          <a:bodyPr anchor="t" anchorCtr="0">
            <a:noAutofit/>
          </a:bodyPr>
          <a:lstStyle>
            <a:lvl1pPr marL="0" indent="0">
              <a:lnSpc>
                <a:spcPct val="100000"/>
              </a:lnSpc>
              <a:spcBef>
                <a:spcPts val="0"/>
              </a:spcBef>
              <a:buFont typeface="Arial" panose="020B0604020202020204" pitchFamily="34" charset="0"/>
              <a:buNone/>
              <a:defRPr sz="1400">
                <a:solidFill>
                  <a:schemeClr val="tx1"/>
                </a:solidFill>
              </a:defRPr>
            </a:lvl1pPr>
            <a:lvl2pPr marL="0" indent="0">
              <a:spcBef>
                <a:spcPts val="0"/>
              </a:spcBef>
              <a:buNone/>
              <a:defRPr sz="1400">
                <a:solidFill>
                  <a:schemeClr val="bg1"/>
                </a:solidFill>
              </a:defRPr>
            </a:lvl2pPr>
            <a:lvl3pPr marL="0" indent="0">
              <a:spcBef>
                <a:spcPts val="0"/>
              </a:spcBef>
              <a:buNone/>
              <a:defRPr sz="1400">
                <a:solidFill>
                  <a:schemeClr val="bg1"/>
                </a:solidFill>
              </a:defRPr>
            </a:lvl3pPr>
            <a:lvl4pPr marL="0" indent="0">
              <a:spcBef>
                <a:spcPts val="0"/>
              </a:spcBef>
              <a:buNone/>
              <a:defRPr sz="1400">
                <a:solidFill>
                  <a:schemeClr val="bg1"/>
                </a:solidFill>
              </a:defRPr>
            </a:lvl4pPr>
            <a:lvl5pPr marL="0" indent="0">
              <a:spcBef>
                <a:spcPts val="0"/>
              </a:spcBef>
              <a:buNone/>
              <a:defRPr sz="1400">
                <a:solidFill>
                  <a:schemeClr val="bg1"/>
                </a:solidFill>
              </a:defRPr>
            </a:lvl5pPr>
            <a:lvl6pPr marL="0" indent="0">
              <a:spcBef>
                <a:spcPts val="0"/>
              </a:spcBef>
              <a:buNone/>
              <a:defRPr sz="1400">
                <a:solidFill>
                  <a:schemeClr val="bg1"/>
                </a:solidFill>
              </a:defRPr>
            </a:lvl6pPr>
            <a:lvl7pPr marL="0" indent="0">
              <a:spcBef>
                <a:spcPts val="0"/>
              </a:spcBef>
              <a:buNone/>
              <a:defRPr sz="1400">
                <a:solidFill>
                  <a:schemeClr val="bg1"/>
                </a:solidFill>
              </a:defRPr>
            </a:lvl7pPr>
            <a:lvl8pPr marL="0" indent="0">
              <a:spcBef>
                <a:spcPts val="0"/>
              </a:spcBef>
              <a:buNone/>
              <a:defRPr sz="1400">
                <a:solidFill>
                  <a:schemeClr val="bg1"/>
                </a:solidFill>
              </a:defRPr>
            </a:lvl8pPr>
            <a:lvl9pPr marL="0" indent="0">
              <a:spcBef>
                <a:spcPts val="0"/>
              </a:spcBef>
              <a:buNone/>
              <a:defRPr sz="1400">
                <a:solidFill>
                  <a:schemeClr val="bg1"/>
                </a:solidFill>
              </a:defRPr>
            </a:lvl9pPr>
          </a:lstStyle>
          <a:p>
            <a:pPr lvl="0"/>
            <a:r>
              <a:rPr lang="en-GB" noProof="0"/>
              <a:t>&lt;Add email.address@domain.com&gt;</a:t>
            </a:r>
          </a:p>
        </p:txBody>
      </p:sp>
      <p:sp>
        <p:nvSpPr>
          <p:cNvPr id="52" name="Contact Placeholder Phone 2">
            <a:extLst>
              <a:ext uri="{FF2B5EF4-FFF2-40B4-BE49-F238E27FC236}">
                <a16:creationId xmlns:a16="http://schemas.microsoft.com/office/drawing/2014/main" id="{7D6CC240-EB3C-44F0-8C9E-828425A54BFA}"/>
              </a:ext>
            </a:extLst>
          </p:cNvPr>
          <p:cNvSpPr>
            <a:spLocks noGrp="1"/>
          </p:cNvSpPr>
          <p:nvPr>
            <p:ph type="body" sz="quarter" idx="32" hasCustomPrompt="1"/>
          </p:nvPr>
        </p:nvSpPr>
        <p:spPr bwMode="gray">
          <a:xfrm>
            <a:off x="4139700" y="3456000"/>
            <a:ext cx="3240000" cy="216000"/>
          </a:xfrm>
        </p:spPr>
        <p:txBody>
          <a:bodyPr anchor="t" anchorCtr="0">
            <a:noAutofit/>
          </a:bodyPr>
          <a:lstStyle>
            <a:lvl1pPr marL="0" indent="0">
              <a:lnSpc>
                <a:spcPct val="100000"/>
              </a:lnSpc>
              <a:spcBef>
                <a:spcPts val="0"/>
              </a:spcBef>
              <a:buFont typeface="Arial" panose="020B0604020202020204" pitchFamily="34" charset="0"/>
              <a:buNone/>
              <a:defRPr sz="1400">
                <a:solidFill>
                  <a:schemeClr val="tx1"/>
                </a:solidFill>
              </a:defRPr>
            </a:lvl1pPr>
            <a:lvl2pPr marL="0" indent="0">
              <a:spcBef>
                <a:spcPts val="0"/>
              </a:spcBef>
              <a:buNone/>
              <a:defRPr sz="1400">
                <a:solidFill>
                  <a:schemeClr val="bg1"/>
                </a:solidFill>
              </a:defRPr>
            </a:lvl2pPr>
            <a:lvl3pPr marL="0" indent="0">
              <a:spcBef>
                <a:spcPts val="0"/>
              </a:spcBef>
              <a:buNone/>
              <a:defRPr sz="1400">
                <a:solidFill>
                  <a:schemeClr val="bg1"/>
                </a:solidFill>
              </a:defRPr>
            </a:lvl3pPr>
            <a:lvl4pPr marL="0" indent="0">
              <a:spcBef>
                <a:spcPts val="0"/>
              </a:spcBef>
              <a:buNone/>
              <a:defRPr sz="1400">
                <a:solidFill>
                  <a:schemeClr val="bg1"/>
                </a:solidFill>
              </a:defRPr>
            </a:lvl4pPr>
            <a:lvl5pPr marL="0" indent="0">
              <a:spcBef>
                <a:spcPts val="0"/>
              </a:spcBef>
              <a:buNone/>
              <a:defRPr sz="1400">
                <a:solidFill>
                  <a:schemeClr val="bg1"/>
                </a:solidFill>
              </a:defRPr>
            </a:lvl5pPr>
            <a:lvl6pPr marL="0" indent="0">
              <a:spcBef>
                <a:spcPts val="0"/>
              </a:spcBef>
              <a:buNone/>
              <a:defRPr sz="1400">
                <a:solidFill>
                  <a:schemeClr val="bg1"/>
                </a:solidFill>
              </a:defRPr>
            </a:lvl6pPr>
            <a:lvl7pPr marL="0" indent="0">
              <a:spcBef>
                <a:spcPts val="0"/>
              </a:spcBef>
              <a:buNone/>
              <a:defRPr sz="1400">
                <a:solidFill>
                  <a:schemeClr val="bg1"/>
                </a:solidFill>
              </a:defRPr>
            </a:lvl7pPr>
            <a:lvl8pPr marL="0" indent="0">
              <a:spcBef>
                <a:spcPts val="0"/>
              </a:spcBef>
              <a:buNone/>
              <a:defRPr sz="1400">
                <a:solidFill>
                  <a:schemeClr val="bg1"/>
                </a:solidFill>
              </a:defRPr>
            </a:lvl8pPr>
            <a:lvl9pPr marL="0" indent="0">
              <a:spcBef>
                <a:spcPts val="0"/>
              </a:spcBef>
              <a:buNone/>
              <a:defRPr sz="1400">
                <a:solidFill>
                  <a:schemeClr val="bg1"/>
                </a:solidFill>
              </a:defRPr>
            </a:lvl9pPr>
          </a:lstStyle>
          <a:p>
            <a:pPr lvl="0"/>
            <a:r>
              <a:rPr lang="en-GB" noProof="0"/>
              <a:t>&lt;Add +00 (0)000 000 000&gt;</a:t>
            </a:r>
          </a:p>
        </p:txBody>
      </p:sp>
      <p:sp>
        <p:nvSpPr>
          <p:cNvPr id="53" name="Contact Placeholder Title 2">
            <a:extLst>
              <a:ext uri="{FF2B5EF4-FFF2-40B4-BE49-F238E27FC236}">
                <a16:creationId xmlns:a16="http://schemas.microsoft.com/office/drawing/2014/main" id="{9D49744B-62FB-C231-FB40-3696B43E1008}"/>
              </a:ext>
            </a:extLst>
          </p:cNvPr>
          <p:cNvSpPr>
            <a:spLocks noGrp="1"/>
          </p:cNvSpPr>
          <p:nvPr>
            <p:ph type="body" sz="quarter" idx="26" hasCustomPrompt="1"/>
          </p:nvPr>
        </p:nvSpPr>
        <p:spPr bwMode="gray">
          <a:xfrm>
            <a:off x="4139700" y="3240000"/>
            <a:ext cx="3240000" cy="216000"/>
          </a:xfrm>
        </p:spPr>
        <p:txBody>
          <a:bodyPr anchor="t" anchorCtr="0">
            <a:noAutofit/>
          </a:bodyPr>
          <a:lstStyle>
            <a:lvl1pPr marL="0" indent="0">
              <a:lnSpc>
                <a:spcPct val="100000"/>
              </a:lnSpc>
              <a:spcBef>
                <a:spcPts val="0"/>
              </a:spcBef>
              <a:buFont typeface="Arial" panose="020B0604020202020204" pitchFamily="34" charset="0"/>
              <a:buNone/>
              <a:defRPr sz="1400">
                <a:solidFill>
                  <a:schemeClr val="tx1"/>
                </a:solidFill>
              </a:defRPr>
            </a:lvl1pPr>
            <a:lvl2pPr marL="0" indent="0">
              <a:spcBef>
                <a:spcPts val="0"/>
              </a:spcBef>
              <a:buNone/>
              <a:defRPr sz="1400">
                <a:solidFill>
                  <a:schemeClr val="bg1"/>
                </a:solidFill>
              </a:defRPr>
            </a:lvl2pPr>
            <a:lvl3pPr marL="0" indent="0">
              <a:spcBef>
                <a:spcPts val="0"/>
              </a:spcBef>
              <a:buNone/>
              <a:defRPr sz="1400">
                <a:solidFill>
                  <a:schemeClr val="bg1"/>
                </a:solidFill>
              </a:defRPr>
            </a:lvl3pPr>
            <a:lvl4pPr marL="0" indent="0">
              <a:spcBef>
                <a:spcPts val="0"/>
              </a:spcBef>
              <a:buNone/>
              <a:defRPr sz="1400">
                <a:solidFill>
                  <a:schemeClr val="bg1"/>
                </a:solidFill>
              </a:defRPr>
            </a:lvl4pPr>
            <a:lvl5pPr marL="0" indent="0">
              <a:spcBef>
                <a:spcPts val="0"/>
              </a:spcBef>
              <a:buNone/>
              <a:defRPr sz="1400">
                <a:solidFill>
                  <a:schemeClr val="bg1"/>
                </a:solidFill>
              </a:defRPr>
            </a:lvl5pPr>
            <a:lvl6pPr marL="0" indent="0">
              <a:spcBef>
                <a:spcPts val="0"/>
              </a:spcBef>
              <a:buNone/>
              <a:defRPr sz="1400">
                <a:solidFill>
                  <a:schemeClr val="bg1"/>
                </a:solidFill>
              </a:defRPr>
            </a:lvl6pPr>
            <a:lvl7pPr marL="0" indent="0">
              <a:spcBef>
                <a:spcPts val="0"/>
              </a:spcBef>
              <a:buNone/>
              <a:defRPr sz="1400">
                <a:solidFill>
                  <a:schemeClr val="bg1"/>
                </a:solidFill>
              </a:defRPr>
            </a:lvl7pPr>
            <a:lvl8pPr marL="0" indent="0">
              <a:spcBef>
                <a:spcPts val="0"/>
              </a:spcBef>
              <a:buNone/>
              <a:defRPr sz="1400">
                <a:solidFill>
                  <a:schemeClr val="bg1"/>
                </a:solidFill>
              </a:defRPr>
            </a:lvl8pPr>
            <a:lvl9pPr marL="0" indent="0">
              <a:spcBef>
                <a:spcPts val="0"/>
              </a:spcBef>
              <a:buNone/>
              <a:defRPr sz="1400">
                <a:solidFill>
                  <a:schemeClr val="bg1"/>
                </a:solidFill>
              </a:defRPr>
            </a:lvl9pPr>
          </a:lstStyle>
          <a:p>
            <a:pPr lvl="0"/>
            <a:r>
              <a:rPr lang="en-GB" noProof="0"/>
              <a:t>&lt;Add Title / Position&gt;</a:t>
            </a:r>
          </a:p>
        </p:txBody>
      </p:sp>
      <p:sp>
        <p:nvSpPr>
          <p:cNvPr id="54" name="Contact Placeholder Name 2">
            <a:extLst>
              <a:ext uri="{FF2B5EF4-FFF2-40B4-BE49-F238E27FC236}">
                <a16:creationId xmlns:a16="http://schemas.microsoft.com/office/drawing/2014/main" id="{D361E0F0-25E2-EF26-70F9-0BBBC2810391}"/>
              </a:ext>
            </a:extLst>
          </p:cNvPr>
          <p:cNvSpPr>
            <a:spLocks noGrp="1"/>
          </p:cNvSpPr>
          <p:nvPr>
            <p:ph type="body" sz="quarter" idx="17" hasCustomPrompt="1"/>
          </p:nvPr>
        </p:nvSpPr>
        <p:spPr bwMode="gray">
          <a:xfrm>
            <a:off x="4139700" y="2952000"/>
            <a:ext cx="3240000" cy="216000"/>
          </a:xfrm>
        </p:spPr>
        <p:txBody>
          <a:bodyPr anchor="t" anchorCtr="0">
            <a:noAutofit/>
          </a:bodyPr>
          <a:lstStyle>
            <a:lvl1pPr marL="0" indent="0">
              <a:lnSpc>
                <a:spcPct val="100000"/>
              </a:lnSpc>
              <a:spcBef>
                <a:spcPts val="0"/>
              </a:spcBef>
              <a:buFont typeface="Arial" panose="020B0604020202020204" pitchFamily="34" charset="0"/>
              <a:buNone/>
              <a:defRPr sz="1400">
                <a:solidFill>
                  <a:schemeClr val="tx1"/>
                </a:solidFill>
              </a:defRPr>
            </a:lvl1pPr>
            <a:lvl2pPr marL="0" indent="0">
              <a:spcBef>
                <a:spcPts val="0"/>
              </a:spcBef>
              <a:buNone/>
              <a:defRPr sz="1400">
                <a:solidFill>
                  <a:schemeClr val="bg1"/>
                </a:solidFill>
              </a:defRPr>
            </a:lvl2pPr>
            <a:lvl3pPr marL="0" indent="0">
              <a:spcBef>
                <a:spcPts val="0"/>
              </a:spcBef>
              <a:buNone/>
              <a:defRPr sz="1400">
                <a:solidFill>
                  <a:schemeClr val="bg1"/>
                </a:solidFill>
              </a:defRPr>
            </a:lvl3pPr>
            <a:lvl4pPr marL="0" indent="0">
              <a:spcBef>
                <a:spcPts val="0"/>
              </a:spcBef>
              <a:buNone/>
              <a:defRPr sz="1400">
                <a:solidFill>
                  <a:schemeClr val="bg1"/>
                </a:solidFill>
              </a:defRPr>
            </a:lvl4pPr>
            <a:lvl5pPr marL="0" indent="0">
              <a:spcBef>
                <a:spcPts val="0"/>
              </a:spcBef>
              <a:buNone/>
              <a:defRPr sz="1400">
                <a:solidFill>
                  <a:schemeClr val="bg1"/>
                </a:solidFill>
              </a:defRPr>
            </a:lvl5pPr>
            <a:lvl6pPr marL="0" indent="0">
              <a:spcBef>
                <a:spcPts val="0"/>
              </a:spcBef>
              <a:buNone/>
              <a:defRPr sz="1400">
                <a:solidFill>
                  <a:schemeClr val="bg1"/>
                </a:solidFill>
              </a:defRPr>
            </a:lvl6pPr>
            <a:lvl7pPr marL="0" indent="0">
              <a:spcBef>
                <a:spcPts val="0"/>
              </a:spcBef>
              <a:buNone/>
              <a:defRPr sz="1400">
                <a:solidFill>
                  <a:schemeClr val="bg1"/>
                </a:solidFill>
              </a:defRPr>
            </a:lvl7pPr>
            <a:lvl8pPr marL="0" indent="0">
              <a:spcBef>
                <a:spcPts val="0"/>
              </a:spcBef>
              <a:buNone/>
              <a:defRPr sz="1400">
                <a:solidFill>
                  <a:schemeClr val="bg1"/>
                </a:solidFill>
              </a:defRPr>
            </a:lvl8pPr>
            <a:lvl9pPr marL="0" indent="0">
              <a:spcBef>
                <a:spcPts val="0"/>
              </a:spcBef>
              <a:buNone/>
              <a:defRPr sz="1400">
                <a:solidFill>
                  <a:schemeClr val="bg1"/>
                </a:solidFill>
              </a:defRPr>
            </a:lvl9pPr>
          </a:lstStyle>
          <a:p>
            <a:pPr lvl="0"/>
            <a:r>
              <a:rPr lang="en-GB" noProof="0"/>
              <a:t>&lt;Add First Last Name&gt;</a:t>
            </a:r>
          </a:p>
        </p:txBody>
      </p:sp>
      <p:sp>
        <p:nvSpPr>
          <p:cNvPr id="55" name="Contact Placeholder Email 1">
            <a:extLst>
              <a:ext uri="{FF2B5EF4-FFF2-40B4-BE49-F238E27FC236}">
                <a16:creationId xmlns:a16="http://schemas.microsoft.com/office/drawing/2014/main" id="{56454C03-12AF-642B-9DBA-81D421D3DEA8}"/>
              </a:ext>
            </a:extLst>
          </p:cNvPr>
          <p:cNvSpPr>
            <a:spLocks noGrp="1"/>
          </p:cNvSpPr>
          <p:nvPr>
            <p:ph type="body" sz="quarter" idx="39" hasCustomPrompt="1"/>
          </p:nvPr>
        </p:nvSpPr>
        <p:spPr bwMode="gray">
          <a:xfrm>
            <a:off x="432975" y="3672000"/>
            <a:ext cx="3240000" cy="216000"/>
          </a:xfrm>
        </p:spPr>
        <p:txBody>
          <a:bodyPr anchor="t" anchorCtr="0">
            <a:noAutofit/>
          </a:bodyPr>
          <a:lstStyle>
            <a:lvl1pPr marL="0" indent="0">
              <a:lnSpc>
                <a:spcPct val="100000"/>
              </a:lnSpc>
              <a:spcBef>
                <a:spcPts val="0"/>
              </a:spcBef>
              <a:buFont typeface="Arial" panose="020B0604020202020204" pitchFamily="34" charset="0"/>
              <a:buNone/>
              <a:defRPr sz="1400">
                <a:solidFill>
                  <a:schemeClr val="tx1"/>
                </a:solidFill>
              </a:defRPr>
            </a:lvl1pPr>
            <a:lvl2pPr marL="0" indent="0">
              <a:spcBef>
                <a:spcPts val="0"/>
              </a:spcBef>
              <a:buNone/>
              <a:defRPr sz="1400">
                <a:solidFill>
                  <a:schemeClr val="bg1"/>
                </a:solidFill>
              </a:defRPr>
            </a:lvl2pPr>
            <a:lvl3pPr marL="0" indent="0">
              <a:spcBef>
                <a:spcPts val="0"/>
              </a:spcBef>
              <a:buNone/>
              <a:defRPr sz="1400">
                <a:solidFill>
                  <a:schemeClr val="bg1"/>
                </a:solidFill>
              </a:defRPr>
            </a:lvl3pPr>
            <a:lvl4pPr marL="0" indent="0">
              <a:spcBef>
                <a:spcPts val="0"/>
              </a:spcBef>
              <a:buNone/>
              <a:defRPr sz="1400">
                <a:solidFill>
                  <a:schemeClr val="bg1"/>
                </a:solidFill>
              </a:defRPr>
            </a:lvl4pPr>
            <a:lvl5pPr marL="0" indent="0">
              <a:spcBef>
                <a:spcPts val="0"/>
              </a:spcBef>
              <a:buNone/>
              <a:defRPr sz="1400">
                <a:solidFill>
                  <a:schemeClr val="bg1"/>
                </a:solidFill>
              </a:defRPr>
            </a:lvl5pPr>
            <a:lvl6pPr marL="0" indent="0">
              <a:spcBef>
                <a:spcPts val="0"/>
              </a:spcBef>
              <a:buNone/>
              <a:defRPr sz="1400">
                <a:solidFill>
                  <a:schemeClr val="bg1"/>
                </a:solidFill>
              </a:defRPr>
            </a:lvl6pPr>
            <a:lvl7pPr marL="0" indent="0">
              <a:spcBef>
                <a:spcPts val="0"/>
              </a:spcBef>
              <a:buNone/>
              <a:defRPr sz="1400">
                <a:solidFill>
                  <a:schemeClr val="bg1"/>
                </a:solidFill>
              </a:defRPr>
            </a:lvl7pPr>
            <a:lvl8pPr marL="0" indent="0">
              <a:spcBef>
                <a:spcPts val="0"/>
              </a:spcBef>
              <a:buNone/>
              <a:defRPr sz="1400">
                <a:solidFill>
                  <a:schemeClr val="bg1"/>
                </a:solidFill>
              </a:defRPr>
            </a:lvl8pPr>
            <a:lvl9pPr marL="0" indent="0">
              <a:spcBef>
                <a:spcPts val="0"/>
              </a:spcBef>
              <a:buNone/>
              <a:defRPr sz="1400">
                <a:solidFill>
                  <a:schemeClr val="bg1"/>
                </a:solidFill>
              </a:defRPr>
            </a:lvl9pPr>
          </a:lstStyle>
          <a:p>
            <a:pPr lvl="0"/>
            <a:r>
              <a:rPr lang="en-GB" noProof="0"/>
              <a:t>&lt;Add email.address@domain.com&gt;</a:t>
            </a:r>
          </a:p>
        </p:txBody>
      </p:sp>
      <p:sp>
        <p:nvSpPr>
          <p:cNvPr id="56" name="Contact Placeholder Phone 1">
            <a:extLst>
              <a:ext uri="{FF2B5EF4-FFF2-40B4-BE49-F238E27FC236}">
                <a16:creationId xmlns:a16="http://schemas.microsoft.com/office/drawing/2014/main" id="{F599CF64-AB2C-5566-C65B-2A4CE651EDA0}"/>
              </a:ext>
            </a:extLst>
          </p:cNvPr>
          <p:cNvSpPr>
            <a:spLocks noGrp="1"/>
          </p:cNvSpPr>
          <p:nvPr>
            <p:ph type="body" sz="quarter" idx="33" hasCustomPrompt="1"/>
          </p:nvPr>
        </p:nvSpPr>
        <p:spPr bwMode="gray">
          <a:xfrm>
            <a:off x="432975" y="3456000"/>
            <a:ext cx="3240000" cy="216000"/>
          </a:xfrm>
        </p:spPr>
        <p:txBody>
          <a:bodyPr anchor="t" anchorCtr="0">
            <a:noAutofit/>
          </a:bodyPr>
          <a:lstStyle>
            <a:lvl1pPr marL="0" indent="0">
              <a:lnSpc>
                <a:spcPct val="100000"/>
              </a:lnSpc>
              <a:spcBef>
                <a:spcPts val="0"/>
              </a:spcBef>
              <a:buFont typeface="Arial" panose="020B0604020202020204" pitchFamily="34" charset="0"/>
              <a:buNone/>
              <a:defRPr sz="1400">
                <a:solidFill>
                  <a:schemeClr val="tx1"/>
                </a:solidFill>
              </a:defRPr>
            </a:lvl1pPr>
            <a:lvl2pPr marL="0" indent="0">
              <a:spcBef>
                <a:spcPts val="0"/>
              </a:spcBef>
              <a:buNone/>
              <a:defRPr sz="1400">
                <a:solidFill>
                  <a:schemeClr val="bg1"/>
                </a:solidFill>
              </a:defRPr>
            </a:lvl2pPr>
            <a:lvl3pPr marL="0" indent="0">
              <a:spcBef>
                <a:spcPts val="0"/>
              </a:spcBef>
              <a:buNone/>
              <a:defRPr sz="1400">
                <a:solidFill>
                  <a:schemeClr val="bg1"/>
                </a:solidFill>
              </a:defRPr>
            </a:lvl3pPr>
            <a:lvl4pPr marL="0" indent="0">
              <a:spcBef>
                <a:spcPts val="0"/>
              </a:spcBef>
              <a:buNone/>
              <a:defRPr sz="1400">
                <a:solidFill>
                  <a:schemeClr val="bg1"/>
                </a:solidFill>
              </a:defRPr>
            </a:lvl4pPr>
            <a:lvl5pPr marL="0" indent="0">
              <a:spcBef>
                <a:spcPts val="0"/>
              </a:spcBef>
              <a:buNone/>
              <a:defRPr sz="1400">
                <a:solidFill>
                  <a:schemeClr val="bg1"/>
                </a:solidFill>
              </a:defRPr>
            </a:lvl5pPr>
            <a:lvl6pPr marL="0" indent="0">
              <a:spcBef>
                <a:spcPts val="0"/>
              </a:spcBef>
              <a:buNone/>
              <a:defRPr sz="1400">
                <a:solidFill>
                  <a:schemeClr val="bg1"/>
                </a:solidFill>
              </a:defRPr>
            </a:lvl6pPr>
            <a:lvl7pPr marL="0" indent="0">
              <a:spcBef>
                <a:spcPts val="0"/>
              </a:spcBef>
              <a:buNone/>
              <a:defRPr sz="1400">
                <a:solidFill>
                  <a:schemeClr val="bg1"/>
                </a:solidFill>
              </a:defRPr>
            </a:lvl7pPr>
            <a:lvl8pPr marL="0" indent="0">
              <a:spcBef>
                <a:spcPts val="0"/>
              </a:spcBef>
              <a:buNone/>
              <a:defRPr sz="1400">
                <a:solidFill>
                  <a:schemeClr val="bg1"/>
                </a:solidFill>
              </a:defRPr>
            </a:lvl8pPr>
            <a:lvl9pPr marL="0" indent="0">
              <a:spcBef>
                <a:spcPts val="0"/>
              </a:spcBef>
              <a:buNone/>
              <a:defRPr sz="1400">
                <a:solidFill>
                  <a:schemeClr val="bg1"/>
                </a:solidFill>
              </a:defRPr>
            </a:lvl9pPr>
          </a:lstStyle>
          <a:p>
            <a:pPr lvl="0"/>
            <a:r>
              <a:rPr lang="en-GB" noProof="0"/>
              <a:t>&lt;Add +00 (0)000 000 000&gt;</a:t>
            </a:r>
          </a:p>
        </p:txBody>
      </p:sp>
      <p:sp>
        <p:nvSpPr>
          <p:cNvPr id="57" name="Contact Placeholder Title 1">
            <a:extLst>
              <a:ext uri="{FF2B5EF4-FFF2-40B4-BE49-F238E27FC236}">
                <a16:creationId xmlns:a16="http://schemas.microsoft.com/office/drawing/2014/main" id="{90098AD6-D924-E732-C879-055A5E1408B7}"/>
              </a:ext>
            </a:extLst>
          </p:cNvPr>
          <p:cNvSpPr>
            <a:spLocks noGrp="1"/>
          </p:cNvSpPr>
          <p:nvPr>
            <p:ph type="body" sz="quarter" idx="27" hasCustomPrompt="1"/>
          </p:nvPr>
        </p:nvSpPr>
        <p:spPr bwMode="gray">
          <a:xfrm>
            <a:off x="432975" y="3240000"/>
            <a:ext cx="3240000" cy="216000"/>
          </a:xfrm>
        </p:spPr>
        <p:txBody>
          <a:bodyPr anchor="t" anchorCtr="0">
            <a:noAutofit/>
          </a:bodyPr>
          <a:lstStyle>
            <a:lvl1pPr marL="0" indent="0">
              <a:lnSpc>
                <a:spcPct val="100000"/>
              </a:lnSpc>
              <a:spcBef>
                <a:spcPts val="0"/>
              </a:spcBef>
              <a:buFont typeface="Arial" panose="020B0604020202020204" pitchFamily="34" charset="0"/>
              <a:buNone/>
              <a:defRPr sz="1400">
                <a:solidFill>
                  <a:schemeClr val="tx1"/>
                </a:solidFill>
              </a:defRPr>
            </a:lvl1pPr>
            <a:lvl2pPr marL="0" indent="0">
              <a:spcBef>
                <a:spcPts val="0"/>
              </a:spcBef>
              <a:buNone/>
              <a:defRPr sz="1400">
                <a:solidFill>
                  <a:schemeClr val="bg1"/>
                </a:solidFill>
              </a:defRPr>
            </a:lvl2pPr>
            <a:lvl3pPr marL="0" indent="0">
              <a:spcBef>
                <a:spcPts val="0"/>
              </a:spcBef>
              <a:buNone/>
              <a:defRPr sz="1400">
                <a:solidFill>
                  <a:schemeClr val="bg1"/>
                </a:solidFill>
              </a:defRPr>
            </a:lvl3pPr>
            <a:lvl4pPr marL="0" indent="0">
              <a:spcBef>
                <a:spcPts val="0"/>
              </a:spcBef>
              <a:buNone/>
              <a:defRPr sz="1400">
                <a:solidFill>
                  <a:schemeClr val="bg1"/>
                </a:solidFill>
              </a:defRPr>
            </a:lvl4pPr>
            <a:lvl5pPr marL="0" indent="0">
              <a:spcBef>
                <a:spcPts val="0"/>
              </a:spcBef>
              <a:buNone/>
              <a:defRPr sz="1400">
                <a:solidFill>
                  <a:schemeClr val="bg1"/>
                </a:solidFill>
              </a:defRPr>
            </a:lvl5pPr>
            <a:lvl6pPr marL="0" indent="0">
              <a:spcBef>
                <a:spcPts val="0"/>
              </a:spcBef>
              <a:buNone/>
              <a:defRPr sz="1400">
                <a:solidFill>
                  <a:schemeClr val="bg1"/>
                </a:solidFill>
              </a:defRPr>
            </a:lvl6pPr>
            <a:lvl7pPr marL="0" indent="0">
              <a:spcBef>
                <a:spcPts val="0"/>
              </a:spcBef>
              <a:buNone/>
              <a:defRPr sz="1400">
                <a:solidFill>
                  <a:schemeClr val="bg1"/>
                </a:solidFill>
              </a:defRPr>
            </a:lvl7pPr>
            <a:lvl8pPr marL="0" indent="0">
              <a:spcBef>
                <a:spcPts val="0"/>
              </a:spcBef>
              <a:buNone/>
              <a:defRPr sz="1400">
                <a:solidFill>
                  <a:schemeClr val="bg1"/>
                </a:solidFill>
              </a:defRPr>
            </a:lvl8pPr>
            <a:lvl9pPr marL="0" indent="0">
              <a:spcBef>
                <a:spcPts val="0"/>
              </a:spcBef>
              <a:buNone/>
              <a:defRPr sz="1400">
                <a:solidFill>
                  <a:schemeClr val="bg1"/>
                </a:solidFill>
              </a:defRPr>
            </a:lvl9pPr>
          </a:lstStyle>
          <a:p>
            <a:pPr lvl="0"/>
            <a:r>
              <a:rPr lang="en-GB" noProof="0"/>
              <a:t>&lt;Add Title / Position&gt;</a:t>
            </a:r>
          </a:p>
        </p:txBody>
      </p:sp>
      <p:sp>
        <p:nvSpPr>
          <p:cNvPr id="58" name="Contact Placeholder Name 1">
            <a:extLst>
              <a:ext uri="{FF2B5EF4-FFF2-40B4-BE49-F238E27FC236}">
                <a16:creationId xmlns:a16="http://schemas.microsoft.com/office/drawing/2014/main" id="{11BF68EF-1EA4-CC31-151D-8931E9EE9A58}"/>
              </a:ext>
            </a:extLst>
          </p:cNvPr>
          <p:cNvSpPr>
            <a:spLocks noGrp="1"/>
          </p:cNvSpPr>
          <p:nvPr>
            <p:ph type="body" sz="quarter" idx="16" hasCustomPrompt="1"/>
          </p:nvPr>
        </p:nvSpPr>
        <p:spPr bwMode="gray">
          <a:xfrm>
            <a:off x="432975" y="2952000"/>
            <a:ext cx="3240000" cy="216000"/>
          </a:xfrm>
        </p:spPr>
        <p:txBody>
          <a:bodyPr anchor="t" anchorCtr="0">
            <a:noAutofit/>
          </a:bodyPr>
          <a:lstStyle>
            <a:lvl1pPr marL="0" indent="0">
              <a:lnSpc>
                <a:spcPct val="100000"/>
              </a:lnSpc>
              <a:spcBef>
                <a:spcPts val="0"/>
              </a:spcBef>
              <a:buFont typeface="Arial" panose="020B0604020202020204" pitchFamily="34" charset="0"/>
              <a:buNone/>
              <a:defRPr sz="1400">
                <a:solidFill>
                  <a:schemeClr val="tx1"/>
                </a:solidFill>
              </a:defRPr>
            </a:lvl1pPr>
            <a:lvl2pPr marL="0" indent="0">
              <a:spcBef>
                <a:spcPts val="0"/>
              </a:spcBef>
              <a:buNone/>
              <a:defRPr sz="1400">
                <a:solidFill>
                  <a:schemeClr val="bg1"/>
                </a:solidFill>
              </a:defRPr>
            </a:lvl2pPr>
            <a:lvl3pPr marL="0" indent="0">
              <a:spcBef>
                <a:spcPts val="0"/>
              </a:spcBef>
              <a:buNone/>
              <a:defRPr sz="1400">
                <a:solidFill>
                  <a:schemeClr val="bg1"/>
                </a:solidFill>
              </a:defRPr>
            </a:lvl3pPr>
            <a:lvl4pPr marL="0" indent="0">
              <a:spcBef>
                <a:spcPts val="0"/>
              </a:spcBef>
              <a:buNone/>
              <a:defRPr sz="1400">
                <a:solidFill>
                  <a:schemeClr val="bg1"/>
                </a:solidFill>
              </a:defRPr>
            </a:lvl4pPr>
            <a:lvl5pPr marL="0" indent="0">
              <a:spcBef>
                <a:spcPts val="0"/>
              </a:spcBef>
              <a:buNone/>
              <a:defRPr sz="1400">
                <a:solidFill>
                  <a:schemeClr val="bg1"/>
                </a:solidFill>
              </a:defRPr>
            </a:lvl5pPr>
            <a:lvl6pPr marL="0" indent="0">
              <a:spcBef>
                <a:spcPts val="0"/>
              </a:spcBef>
              <a:buNone/>
              <a:defRPr sz="1400">
                <a:solidFill>
                  <a:schemeClr val="bg1"/>
                </a:solidFill>
              </a:defRPr>
            </a:lvl6pPr>
            <a:lvl7pPr marL="0" indent="0">
              <a:spcBef>
                <a:spcPts val="0"/>
              </a:spcBef>
              <a:buNone/>
              <a:defRPr sz="1400">
                <a:solidFill>
                  <a:schemeClr val="bg1"/>
                </a:solidFill>
              </a:defRPr>
            </a:lvl7pPr>
            <a:lvl8pPr marL="0" indent="0">
              <a:spcBef>
                <a:spcPts val="0"/>
              </a:spcBef>
              <a:buNone/>
              <a:defRPr sz="1400">
                <a:solidFill>
                  <a:schemeClr val="bg1"/>
                </a:solidFill>
              </a:defRPr>
            </a:lvl8pPr>
            <a:lvl9pPr marL="0" indent="0">
              <a:spcBef>
                <a:spcPts val="0"/>
              </a:spcBef>
              <a:buNone/>
              <a:defRPr sz="1400">
                <a:solidFill>
                  <a:schemeClr val="bg1"/>
                </a:solidFill>
              </a:defRPr>
            </a:lvl9pPr>
          </a:lstStyle>
          <a:p>
            <a:pPr lvl="0"/>
            <a:r>
              <a:rPr lang="en-GB" noProof="0"/>
              <a:t>&lt;Add First Last Name&gt;</a:t>
            </a:r>
          </a:p>
        </p:txBody>
      </p:sp>
      <p:sp>
        <p:nvSpPr>
          <p:cNvPr id="7" name="SHP_Logo">
            <a:extLst>
              <a:ext uri="{FF2B5EF4-FFF2-40B4-BE49-F238E27FC236}">
                <a16:creationId xmlns:a16="http://schemas.microsoft.com/office/drawing/2014/main" id="{B7145EEB-C3F8-684C-B8B1-AC03484509AE}"/>
              </a:ext>
            </a:extLst>
          </p:cNvPr>
          <p:cNvSpPr>
            <a:spLocks noGrp="1" noRot="1" noChangeAspect="1" noMove="1" noResize="1" noEditPoints="1" noAdjustHandles="1" noChangeArrowheads="1" noChangeShapeType="1"/>
          </p:cNvSpPr>
          <p:nvPr userDrawn="1"/>
        </p:nvSpPr>
        <p:spPr bwMode="gray">
          <a:xfrm>
            <a:off x="432000" y="900001"/>
            <a:ext cx="3064228" cy="648000"/>
          </a:xfrm>
          <a:custGeom>
            <a:avLst/>
            <a:gdLst>
              <a:gd name="T0" fmla="*/ 830 w 2086"/>
              <a:gd name="T1" fmla="*/ 439 h 439"/>
              <a:gd name="T2" fmla="*/ 900 w 2086"/>
              <a:gd name="T3" fmla="*/ 160 h 439"/>
              <a:gd name="T4" fmla="*/ 970 w 2086"/>
              <a:gd name="T5" fmla="*/ 439 h 439"/>
              <a:gd name="T6" fmla="*/ 1831 w 2086"/>
              <a:gd name="T7" fmla="*/ 439 h 439"/>
              <a:gd name="T8" fmla="*/ 1831 w 2086"/>
              <a:gd name="T9" fmla="*/ 213 h 439"/>
              <a:gd name="T10" fmla="*/ 1965 w 2086"/>
              <a:gd name="T11" fmla="*/ 439 h 439"/>
              <a:gd name="T12" fmla="*/ 2086 w 2086"/>
              <a:gd name="T13" fmla="*/ 439 h 439"/>
              <a:gd name="T14" fmla="*/ 2086 w 2086"/>
              <a:gd name="T15" fmla="*/ 0 h 439"/>
              <a:gd name="T16" fmla="*/ 1965 w 2086"/>
              <a:gd name="T17" fmla="*/ 0 h 439"/>
              <a:gd name="T18" fmla="*/ 1965 w 2086"/>
              <a:gd name="T19" fmla="*/ 226 h 439"/>
              <a:gd name="T20" fmla="*/ 1831 w 2086"/>
              <a:gd name="T21" fmla="*/ 0 h 439"/>
              <a:gd name="T22" fmla="*/ 1106 w 2086"/>
              <a:gd name="T23" fmla="*/ 0 h 439"/>
              <a:gd name="T24" fmla="*/ 1047 w 2086"/>
              <a:gd name="T25" fmla="*/ 269 h 439"/>
              <a:gd name="T26" fmla="*/ 970 w 2086"/>
              <a:gd name="T27" fmla="*/ 0 h 439"/>
              <a:gd name="T28" fmla="*/ 830 w 2086"/>
              <a:gd name="T29" fmla="*/ 0 h 439"/>
              <a:gd name="T30" fmla="*/ 753 w 2086"/>
              <a:gd name="T31" fmla="*/ 269 h 439"/>
              <a:gd name="T32" fmla="*/ 695 w 2086"/>
              <a:gd name="T33" fmla="*/ 0 h 439"/>
              <a:gd name="T34" fmla="*/ 254 w 2086"/>
              <a:gd name="T35" fmla="*/ 0 h 439"/>
              <a:gd name="T36" fmla="*/ 254 w 2086"/>
              <a:gd name="T37" fmla="*/ 158 h 439"/>
              <a:gd name="T38" fmla="*/ 121 w 2086"/>
              <a:gd name="T39" fmla="*/ 158 h 439"/>
              <a:gd name="T40" fmla="*/ 121 w 2086"/>
              <a:gd name="T41" fmla="*/ 0 h 439"/>
              <a:gd name="T42" fmla="*/ 0 w 2086"/>
              <a:gd name="T43" fmla="*/ 0 h 439"/>
              <a:gd name="T44" fmla="*/ 0 w 2086"/>
              <a:gd name="T45" fmla="*/ 439 h 439"/>
              <a:gd name="T46" fmla="*/ 121 w 2086"/>
              <a:gd name="T47" fmla="*/ 439 h 439"/>
              <a:gd name="T48" fmla="*/ 121 w 2086"/>
              <a:gd name="T49" fmla="*/ 269 h 439"/>
              <a:gd name="T50" fmla="*/ 254 w 2086"/>
              <a:gd name="T51" fmla="*/ 269 h 439"/>
              <a:gd name="T52" fmla="*/ 254 w 2086"/>
              <a:gd name="T53" fmla="*/ 439 h 439"/>
              <a:gd name="T54" fmla="*/ 830 w 2086"/>
              <a:gd name="T55" fmla="*/ 439 h 439"/>
              <a:gd name="T56" fmla="*/ 1271 w 2086"/>
              <a:gd name="T57" fmla="*/ 339 h 439"/>
              <a:gd name="T58" fmla="*/ 1208 w 2086"/>
              <a:gd name="T59" fmla="*/ 339 h 439"/>
              <a:gd name="T60" fmla="*/ 1208 w 2086"/>
              <a:gd name="T61" fmla="*/ 100 h 439"/>
              <a:gd name="T62" fmla="*/ 1271 w 2086"/>
              <a:gd name="T63" fmla="*/ 100 h 439"/>
              <a:gd name="T64" fmla="*/ 1390 w 2086"/>
              <a:gd name="T65" fmla="*/ 220 h 439"/>
              <a:gd name="T66" fmla="*/ 1271 w 2086"/>
              <a:gd name="T67" fmla="*/ 339 h 439"/>
              <a:gd name="T68" fmla="*/ 1710 w 2086"/>
              <a:gd name="T69" fmla="*/ 339 h 439"/>
              <a:gd name="T70" fmla="*/ 1516 w 2086"/>
              <a:gd name="T71" fmla="*/ 339 h 439"/>
              <a:gd name="T72" fmla="*/ 1516 w 2086"/>
              <a:gd name="T73" fmla="*/ 269 h 439"/>
              <a:gd name="T74" fmla="*/ 1654 w 2086"/>
              <a:gd name="T75" fmla="*/ 269 h 439"/>
              <a:gd name="T76" fmla="*/ 1654 w 2086"/>
              <a:gd name="T77" fmla="*/ 170 h 439"/>
              <a:gd name="T78" fmla="*/ 1516 w 2086"/>
              <a:gd name="T79" fmla="*/ 170 h 439"/>
              <a:gd name="T80" fmla="*/ 1516 w 2086"/>
              <a:gd name="T81" fmla="*/ 100 h 439"/>
              <a:gd name="T82" fmla="*/ 1710 w 2086"/>
              <a:gd name="T83" fmla="*/ 100 h 439"/>
              <a:gd name="T84" fmla="*/ 1710 w 2086"/>
              <a:gd name="T85" fmla="*/ 339 h 439"/>
              <a:gd name="T86" fmla="*/ 500 w 2086"/>
              <a:gd name="T87" fmla="*/ 346 h 439"/>
              <a:gd name="T88" fmla="*/ 384 w 2086"/>
              <a:gd name="T89" fmla="*/ 220 h 439"/>
              <a:gd name="T90" fmla="*/ 500 w 2086"/>
              <a:gd name="T91" fmla="*/ 93 h 439"/>
              <a:gd name="T92" fmla="*/ 615 w 2086"/>
              <a:gd name="T93" fmla="*/ 220 h 439"/>
              <a:gd name="T94" fmla="*/ 500 w 2086"/>
              <a:gd name="T95" fmla="*/ 346 h 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086" h="439">
                <a:moveTo>
                  <a:pt x="830" y="439"/>
                </a:moveTo>
                <a:cubicBezTo>
                  <a:pt x="900" y="160"/>
                  <a:pt x="900" y="160"/>
                  <a:pt x="900" y="160"/>
                </a:cubicBezTo>
                <a:cubicBezTo>
                  <a:pt x="970" y="439"/>
                  <a:pt x="970" y="439"/>
                  <a:pt x="970" y="439"/>
                </a:cubicBezTo>
                <a:cubicBezTo>
                  <a:pt x="1831" y="439"/>
                  <a:pt x="1831" y="439"/>
                  <a:pt x="1831" y="439"/>
                </a:cubicBezTo>
                <a:cubicBezTo>
                  <a:pt x="1831" y="213"/>
                  <a:pt x="1831" y="213"/>
                  <a:pt x="1831" y="213"/>
                </a:cubicBezTo>
                <a:cubicBezTo>
                  <a:pt x="1965" y="439"/>
                  <a:pt x="1965" y="439"/>
                  <a:pt x="1965" y="439"/>
                </a:cubicBezTo>
                <a:cubicBezTo>
                  <a:pt x="2086" y="439"/>
                  <a:pt x="2086" y="439"/>
                  <a:pt x="2086" y="439"/>
                </a:cubicBezTo>
                <a:cubicBezTo>
                  <a:pt x="2086" y="0"/>
                  <a:pt x="2086" y="0"/>
                  <a:pt x="2086" y="0"/>
                </a:cubicBezTo>
                <a:cubicBezTo>
                  <a:pt x="1965" y="0"/>
                  <a:pt x="1965" y="0"/>
                  <a:pt x="1965" y="0"/>
                </a:cubicBezTo>
                <a:cubicBezTo>
                  <a:pt x="1965" y="226"/>
                  <a:pt x="1965" y="226"/>
                  <a:pt x="1965" y="226"/>
                </a:cubicBezTo>
                <a:cubicBezTo>
                  <a:pt x="1831" y="0"/>
                  <a:pt x="1831" y="0"/>
                  <a:pt x="1831" y="0"/>
                </a:cubicBezTo>
                <a:cubicBezTo>
                  <a:pt x="1106" y="0"/>
                  <a:pt x="1106" y="0"/>
                  <a:pt x="1106" y="0"/>
                </a:cubicBezTo>
                <a:cubicBezTo>
                  <a:pt x="1047" y="269"/>
                  <a:pt x="1047" y="269"/>
                  <a:pt x="1047" y="269"/>
                </a:cubicBezTo>
                <a:cubicBezTo>
                  <a:pt x="970" y="0"/>
                  <a:pt x="970" y="0"/>
                  <a:pt x="970" y="0"/>
                </a:cubicBezTo>
                <a:cubicBezTo>
                  <a:pt x="830" y="0"/>
                  <a:pt x="830" y="0"/>
                  <a:pt x="830" y="0"/>
                </a:cubicBezTo>
                <a:cubicBezTo>
                  <a:pt x="753" y="269"/>
                  <a:pt x="753" y="269"/>
                  <a:pt x="753" y="269"/>
                </a:cubicBezTo>
                <a:cubicBezTo>
                  <a:pt x="695" y="0"/>
                  <a:pt x="695" y="0"/>
                  <a:pt x="695" y="0"/>
                </a:cubicBezTo>
                <a:cubicBezTo>
                  <a:pt x="254" y="0"/>
                  <a:pt x="254" y="0"/>
                  <a:pt x="254" y="0"/>
                </a:cubicBezTo>
                <a:cubicBezTo>
                  <a:pt x="254" y="158"/>
                  <a:pt x="254" y="158"/>
                  <a:pt x="254" y="158"/>
                </a:cubicBezTo>
                <a:cubicBezTo>
                  <a:pt x="121" y="158"/>
                  <a:pt x="121" y="158"/>
                  <a:pt x="121" y="158"/>
                </a:cubicBezTo>
                <a:cubicBezTo>
                  <a:pt x="121" y="0"/>
                  <a:pt x="121" y="0"/>
                  <a:pt x="121" y="0"/>
                </a:cubicBezTo>
                <a:cubicBezTo>
                  <a:pt x="0" y="0"/>
                  <a:pt x="0" y="0"/>
                  <a:pt x="0" y="0"/>
                </a:cubicBezTo>
                <a:cubicBezTo>
                  <a:pt x="0" y="439"/>
                  <a:pt x="0" y="439"/>
                  <a:pt x="0" y="439"/>
                </a:cubicBezTo>
                <a:cubicBezTo>
                  <a:pt x="121" y="439"/>
                  <a:pt x="121" y="439"/>
                  <a:pt x="121" y="439"/>
                </a:cubicBezTo>
                <a:cubicBezTo>
                  <a:pt x="121" y="269"/>
                  <a:pt x="121" y="269"/>
                  <a:pt x="121" y="269"/>
                </a:cubicBezTo>
                <a:cubicBezTo>
                  <a:pt x="254" y="269"/>
                  <a:pt x="254" y="269"/>
                  <a:pt x="254" y="269"/>
                </a:cubicBezTo>
                <a:cubicBezTo>
                  <a:pt x="254" y="439"/>
                  <a:pt x="254" y="439"/>
                  <a:pt x="254" y="439"/>
                </a:cubicBezTo>
                <a:lnTo>
                  <a:pt x="830" y="439"/>
                </a:lnTo>
                <a:close/>
                <a:moveTo>
                  <a:pt x="1271" y="339"/>
                </a:moveTo>
                <a:cubicBezTo>
                  <a:pt x="1208" y="339"/>
                  <a:pt x="1208" y="339"/>
                  <a:pt x="1208" y="339"/>
                </a:cubicBezTo>
                <a:cubicBezTo>
                  <a:pt x="1208" y="100"/>
                  <a:pt x="1208" y="100"/>
                  <a:pt x="1208" y="100"/>
                </a:cubicBezTo>
                <a:cubicBezTo>
                  <a:pt x="1271" y="100"/>
                  <a:pt x="1271" y="100"/>
                  <a:pt x="1271" y="100"/>
                </a:cubicBezTo>
                <a:cubicBezTo>
                  <a:pt x="1337" y="100"/>
                  <a:pt x="1390" y="154"/>
                  <a:pt x="1390" y="220"/>
                </a:cubicBezTo>
                <a:cubicBezTo>
                  <a:pt x="1390" y="286"/>
                  <a:pt x="1337" y="339"/>
                  <a:pt x="1271" y="339"/>
                </a:cubicBezTo>
                <a:close/>
                <a:moveTo>
                  <a:pt x="1710" y="339"/>
                </a:moveTo>
                <a:cubicBezTo>
                  <a:pt x="1516" y="339"/>
                  <a:pt x="1516" y="339"/>
                  <a:pt x="1516" y="339"/>
                </a:cubicBezTo>
                <a:cubicBezTo>
                  <a:pt x="1516" y="269"/>
                  <a:pt x="1516" y="269"/>
                  <a:pt x="1516" y="269"/>
                </a:cubicBezTo>
                <a:cubicBezTo>
                  <a:pt x="1654" y="269"/>
                  <a:pt x="1654" y="269"/>
                  <a:pt x="1654" y="269"/>
                </a:cubicBezTo>
                <a:cubicBezTo>
                  <a:pt x="1654" y="170"/>
                  <a:pt x="1654" y="170"/>
                  <a:pt x="1654" y="170"/>
                </a:cubicBezTo>
                <a:cubicBezTo>
                  <a:pt x="1516" y="170"/>
                  <a:pt x="1516" y="170"/>
                  <a:pt x="1516" y="170"/>
                </a:cubicBezTo>
                <a:cubicBezTo>
                  <a:pt x="1516" y="100"/>
                  <a:pt x="1516" y="100"/>
                  <a:pt x="1516" y="100"/>
                </a:cubicBezTo>
                <a:cubicBezTo>
                  <a:pt x="1710" y="100"/>
                  <a:pt x="1710" y="100"/>
                  <a:pt x="1710" y="100"/>
                </a:cubicBezTo>
                <a:lnTo>
                  <a:pt x="1710" y="339"/>
                </a:lnTo>
                <a:close/>
                <a:moveTo>
                  <a:pt x="500" y="346"/>
                </a:moveTo>
                <a:cubicBezTo>
                  <a:pt x="440" y="346"/>
                  <a:pt x="384" y="301"/>
                  <a:pt x="384" y="220"/>
                </a:cubicBezTo>
                <a:cubicBezTo>
                  <a:pt x="384" y="139"/>
                  <a:pt x="440" y="93"/>
                  <a:pt x="500" y="93"/>
                </a:cubicBezTo>
                <a:cubicBezTo>
                  <a:pt x="558" y="93"/>
                  <a:pt x="615" y="139"/>
                  <a:pt x="615" y="220"/>
                </a:cubicBezTo>
                <a:cubicBezTo>
                  <a:pt x="615" y="301"/>
                  <a:pt x="558" y="346"/>
                  <a:pt x="500" y="34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GB" noProof="0"/>
          </a:p>
        </p:txBody>
      </p:sp>
    </p:spTree>
    <p:extLst>
      <p:ext uri="{BB962C8B-B14F-4D97-AF65-F5344CB8AC3E}">
        <p14:creationId xmlns:p14="http://schemas.microsoft.com/office/powerpoint/2010/main" val="1285747728"/>
      </p:ext>
    </p:extLst>
  </p:cSld>
  <p:clrMapOvr>
    <a:overrideClrMapping bg1="dk1" tx1="lt1" bg2="dk2" tx2="lt2" accent1="accent2" accent2="accent1" accent3="accent3" accent4="accent4" accent5="accent5" accent6="accent6" hlink="hlink" folHlink="folHlink"/>
  </p:clrMapOvr>
  <p:extLst>
    <p:ext uri="{DCECCB84-F9BA-43D5-87BE-67443E8EF086}">
      <p15:sldGuideLst xmlns:p15="http://schemas.microsoft.com/office/powerpoint/2012/main">
        <p15:guide id="2" pos="272" userDrawn="1">
          <p15:clr>
            <a:srgbClr val="A4A3A4"/>
          </p15:clr>
        </p15:guide>
        <p15:guide id="3" orient="horz" pos="4490" userDrawn="1">
          <p15:clr>
            <a:srgbClr val="A4A3A4"/>
          </p15:clr>
        </p15:guide>
        <p15:guide id="4" orient="horz" pos="2449" userDrawn="1">
          <p15:clr>
            <a:srgbClr val="A4A3A4"/>
          </p15:clr>
        </p15:guide>
        <p15:guide id="5" pos="8194" userDrawn="1">
          <p15:clr>
            <a:srgbClr val="A4A3A4"/>
          </p15:clr>
        </p15:guide>
        <p15:guide id="6" pos="2608" userDrawn="1">
          <p15:clr>
            <a:srgbClr val="A4A3A4"/>
          </p15:clr>
        </p15:guide>
        <p15:guide id="7" pos="2315" userDrawn="1">
          <p15:clr>
            <a:srgbClr val="A4A3A4"/>
          </p15:clr>
        </p15:guide>
        <p15:guide id="8" pos="4942" userDrawn="1">
          <p15:clr>
            <a:srgbClr val="A4A3A4"/>
          </p15:clr>
        </p15:guide>
        <p15:guide id="9" pos="4649" userDrawn="1">
          <p15:clr>
            <a:srgbClr val="A4A3A4"/>
          </p15:clr>
        </p15:guide>
        <p15:guide id="10" orient="horz" pos="1859" userDrawn="1">
          <p15:clr>
            <a:srgbClr val="A4A3A4"/>
          </p15:clr>
        </p15:guide>
        <p15:guide id="11" orient="horz" pos="2585" userDrawn="1">
          <p15:clr>
            <a:srgbClr val="A4A3A4"/>
          </p15:clr>
        </p15:guide>
        <p15:guide id="12" orient="horz" pos="3175" userDrawn="1">
          <p15:clr>
            <a:srgbClr val="A4A3A4"/>
          </p15:clr>
        </p15:guide>
        <p15:guide id="13" orient="horz" pos="3582" userDrawn="1">
          <p15:clr>
            <a:srgbClr val="A4A3A4"/>
          </p15:clr>
        </p15:guide>
        <p15:guide id="14" pos="6984" userDrawn="1">
          <p15:clr>
            <a:srgbClr val="A4A3A4"/>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Back cover (Poppy)">
    <p:bg bwMode="gray">
      <p:bgRef idx="1001">
        <a:schemeClr val="bg1"/>
      </p:bgRef>
    </p:bg>
    <p:spTree>
      <p:nvGrpSpPr>
        <p:cNvPr id="1" name=""/>
        <p:cNvGrpSpPr/>
        <p:nvPr/>
      </p:nvGrpSpPr>
      <p:grpSpPr>
        <a:xfrm>
          <a:off x="0" y="0"/>
          <a:ext cx="0" cy="0"/>
          <a:chOff x="0" y="0"/>
          <a:chExt cx="0" cy="0"/>
        </a:xfrm>
      </p:grpSpPr>
      <p:sp>
        <p:nvSpPr>
          <p:cNvPr id="6" name="SHP_Background">
            <a:extLst>
              <a:ext uri="{FF2B5EF4-FFF2-40B4-BE49-F238E27FC236}">
                <a16:creationId xmlns:a16="http://schemas.microsoft.com/office/drawing/2014/main" id="{D0709D34-58E2-9964-3142-E1CFE027C30B}"/>
              </a:ext>
            </a:extLst>
          </p:cNvPr>
          <p:cNvSpPr/>
          <p:nvPr userDrawn="1"/>
        </p:nvSpPr>
        <p:spPr bwMode="gray">
          <a:xfrm>
            <a:off x="0" y="-1"/>
            <a:ext cx="13432687" cy="7559675"/>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9" name="Disclaimer Placeholder">
            <a:extLst>
              <a:ext uri="{FF2B5EF4-FFF2-40B4-BE49-F238E27FC236}">
                <a16:creationId xmlns:a16="http://schemas.microsoft.com/office/drawing/2014/main" id="{8E87D8BF-10CC-5FDA-60FF-B92A82D07091}"/>
              </a:ext>
            </a:extLst>
          </p:cNvPr>
          <p:cNvSpPr>
            <a:spLocks noGrp="1"/>
          </p:cNvSpPr>
          <p:nvPr>
            <p:ph type="body" sz="quarter" idx="15" hasCustomPrompt="1"/>
          </p:nvPr>
        </p:nvSpPr>
        <p:spPr bwMode="gray">
          <a:xfrm>
            <a:off x="431800" y="5688000"/>
            <a:ext cx="12575000" cy="1440000"/>
          </a:xfrm>
        </p:spPr>
        <p:txBody>
          <a:bodyPr anchor="b" anchorCtr="0"/>
          <a:lstStyle>
            <a:lvl1pPr marL="0" indent="0">
              <a:spcBef>
                <a:spcPts val="0"/>
              </a:spcBef>
              <a:buFont typeface="Arial" panose="020B0604020202020204" pitchFamily="34" charset="0"/>
              <a:buNone/>
              <a:defRPr sz="1000">
                <a:solidFill>
                  <a:schemeClr val="bg1"/>
                </a:solidFill>
              </a:defRPr>
            </a:lvl1pPr>
            <a:lvl2pPr marL="0" indent="0">
              <a:spcBef>
                <a:spcPts val="0"/>
              </a:spcBef>
              <a:buNone/>
              <a:defRPr sz="1000">
                <a:solidFill>
                  <a:schemeClr val="bg1"/>
                </a:solidFill>
              </a:defRPr>
            </a:lvl2pPr>
            <a:lvl3pPr marL="0" indent="0">
              <a:spcBef>
                <a:spcPts val="0"/>
              </a:spcBef>
              <a:buNone/>
              <a:defRPr sz="1000">
                <a:solidFill>
                  <a:schemeClr val="bg1"/>
                </a:solidFill>
              </a:defRPr>
            </a:lvl3pPr>
            <a:lvl4pPr marL="0" indent="0">
              <a:spcBef>
                <a:spcPts val="0"/>
              </a:spcBef>
              <a:buNone/>
              <a:defRPr sz="1000">
                <a:solidFill>
                  <a:schemeClr val="bg1"/>
                </a:solidFill>
              </a:defRPr>
            </a:lvl4pPr>
            <a:lvl5pPr marL="0" indent="0">
              <a:spcBef>
                <a:spcPts val="0"/>
              </a:spcBef>
              <a:buNone/>
              <a:defRPr sz="1000">
                <a:solidFill>
                  <a:schemeClr val="bg1"/>
                </a:solidFill>
              </a:defRPr>
            </a:lvl5pPr>
            <a:lvl6pPr marL="0" indent="0">
              <a:spcBef>
                <a:spcPts val="0"/>
              </a:spcBef>
              <a:buNone/>
              <a:defRPr sz="1000">
                <a:solidFill>
                  <a:schemeClr val="bg1"/>
                </a:solidFill>
              </a:defRPr>
            </a:lvl6pPr>
            <a:lvl7pPr marL="0" indent="0">
              <a:spcBef>
                <a:spcPts val="0"/>
              </a:spcBef>
              <a:buNone/>
              <a:defRPr sz="1000">
                <a:solidFill>
                  <a:schemeClr val="bg1"/>
                </a:solidFill>
              </a:defRPr>
            </a:lvl7pPr>
            <a:lvl8pPr marL="0" indent="0">
              <a:spcBef>
                <a:spcPts val="0"/>
              </a:spcBef>
              <a:buNone/>
              <a:defRPr sz="1000">
                <a:solidFill>
                  <a:schemeClr val="bg1"/>
                </a:solidFill>
              </a:defRPr>
            </a:lvl8pPr>
            <a:lvl9pPr marL="0" indent="0">
              <a:spcBef>
                <a:spcPts val="0"/>
              </a:spcBef>
              <a:buNone/>
              <a:defRPr sz="1000">
                <a:solidFill>
                  <a:schemeClr val="bg1"/>
                </a:solidFill>
              </a:defRPr>
            </a:lvl9pPr>
          </a:lstStyle>
          <a:p>
            <a:pPr lvl="0"/>
            <a:r>
              <a:rPr lang="en-GB" noProof="0"/>
              <a:t>&lt;Add text&gt;</a:t>
            </a:r>
          </a:p>
        </p:txBody>
      </p:sp>
      <p:sp>
        <p:nvSpPr>
          <p:cNvPr id="2" name="Contact Placeholder Email 6">
            <a:extLst>
              <a:ext uri="{FF2B5EF4-FFF2-40B4-BE49-F238E27FC236}">
                <a16:creationId xmlns:a16="http://schemas.microsoft.com/office/drawing/2014/main" id="{4BFA0DF8-5F6D-DD51-DE49-8BC24D759E5D}"/>
              </a:ext>
            </a:extLst>
          </p:cNvPr>
          <p:cNvSpPr>
            <a:spLocks noGrp="1"/>
          </p:cNvSpPr>
          <p:nvPr>
            <p:ph type="body" sz="quarter" idx="34" hasCustomPrompt="1"/>
          </p:nvPr>
        </p:nvSpPr>
        <p:spPr bwMode="gray">
          <a:xfrm>
            <a:off x="7846425" y="4824000"/>
            <a:ext cx="3240000" cy="216000"/>
          </a:xfrm>
        </p:spPr>
        <p:txBody>
          <a:bodyPr anchor="t" anchorCtr="0">
            <a:noAutofit/>
          </a:bodyPr>
          <a:lstStyle>
            <a:lvl1pPr marL="0" indent="0">
              <a:lnSpc>
                <a:spcPct val="100000"/>
              </a:lnSpc>
              <a:spcBef>
                <a:spcPts val="0"/>
              </a:spcBef>
              <a:buFont typeface="Arial" panose="020B0604020202020204" pitchFamily="34" charset="0"/>
              <a:buNone/>
              <a:defRPr sz="1400">
                <a:solidFill>
                  <a:schemeClr val="bg1"/>
                </a:solidFill>
              </a:defRPr>
            </a:lvl1pPr>
            <a:lvl2pPr marL="0" indent="0">
              <a:spcBef>
                <a:spcPts val="0"/>
              </a:spcBef>
              <a:buNone/>
              <a:defRPr sz="1400">
                <a:solidFill>
                  <a:schemeClr val="bg1"/>
                </a:solidFill>
              </a:defRPr>
            </a:lvl2pPr>
            <a:lvl3pPr marL="0" indent="0">
              <a:spcBef>
                <a:spcPts val="0"/>
              </a:spcBef>
              <a:buNone/>
              <a:defRPr sz="1400">
                <a:solidFill>
                  <a:schemeClr val="bg1"/>
                </a:solidFill>
              </a:defRPr>
            </a:lvl3pPr>
            <a:lvl4pPr marL="0" indent="0">
              <a:spcBef>
                <a:spcPts val="0"/>
              </a:spcBef>
              <a:buNone/>
              <a:defRPr sz="1400">
                <a:solidFill>
                  <a:schemeClr val="bg1"/>
                </a:solidFill>
              </a:defRPr>
            </a:lvl4pPr>
            <a:lvl5pPr marL="0" indent="0">
              <a:spcBef>
                <a:spcPts val="0"/>
              </a:spcBef>
              <a:buNone/>
              <a:defRPr sz="1400">
                <a:solidFill>
                  <a:schemeClr val="bg1"/>
                </a:solidFill>
              </a:defRPr>
            </a:lvl5pPr>
            <a:lvl6pPr marL="0" indent="0">
              <a:spcBef>
                <a:spcPts val="0"/>
              </a:spcBef>
              <a:buNone/>
              <a:defRPr sz="1400">
                <a:solidFill>
                  <a:schemeClr val="bg1"/>
                </a:solidFill>
              </a:defRPr>
            </a:lvl6pPr>
            <a:lvl7pPr marL="0" indent="0">
              <a:spcBef>
                <a:spcPts val="0"/>
              </a:spcBef>
              <a:buNone/>
              <a:defRPr sz="1400">
                <a:solidFill>
                  <a:schemeClr val="bg1"/>
                </a:solidFill>
              </a:defRPr>
            </a:lvl7pPr>
            <a:lvl8pPr marL="0" indent="0">
              <a:spcBef>
                <a:spcPts val="0"/>
              </a:spcBef>
              <a:buNone/>
              <a:defRPr sz="1400">
                <a:solidFill>
                  <a:schemeClr val="bg1"/>
                </a:solidFill>
              </a:defRPr>
            </a:lvl8pPr>
            <a:lvl9pPr marL="0" indent="0">
              <a:spcBef>
                <a:spcPts val="0"/>
              </a:spcBef>
              <a:buNone/>
              <a:defRPr sz="1400">
                <a:solidFill>
                  <a:schemeClr val="bg1"/>
                </a:solidFill>
              </a:defRPr>
            </a:lvl9pPr>
          </a:lstStyle>
          <a:p>
            <a:pPr lvl="0"/>
            <a:r>
              <a:rPr lang="en-GB" noProof="0"/>
              <a:t>&lt;Add email.address@domain.com&gt;</a:t>
            </a:r>
          </a:p>
        </p:txBody>
      </p:sp>
      <p:sp>
        <p:nvSpPr>
          <p:cNvPr id="3" name="Contact Placeholder Phone 6">
            <a:extLst>
              <a:ext uri="{FF2B5EF4-FFF2-40B4-BE49-F238E27FC236}">
                <a16:creationId xmlns:a16="http://schemas.microsoft.com/office/drawing/2014/main" id="{18692713-71C3-5A6C-C50C-837C39B03B35}"/>
              </a:ext>
            </a:extLst>
          </p:cNvPr>
          <p:cNvSpPr>
            <a:spLocks noGrp="1"/>
          </p:cNvSpPr>
          <p:nvPr>
            <p:ph type="body" sz="quarter" idx="28" hasCustomPrompt="1"/>
          </p:nvPr>
        </p:nvSpPr>
        <p:spPr bwMode="gray">
          <a:xfrm>
            <a:off x="7846425" y="4608000"/>
            <a:ext cx="3240000" cy="216000"/>
          </a:xfrm>
        </p:spPr>
        <p:txBody>
          <a:bodyPr anchor="t" anchorCtr="0">
            <a:noAutofit/>
          </a:bodyPr>
          <a:lstStyle>
            <a:lvl1pPr marL="0" indent="0">
              <a:lnSpc>
                <a:spcPct val="100000"/>
              </a:lnSpc>
              <a:spcBef>
                <a:spcPts val="0"/>
              </a:spcBef>
              <a:buFont typeface="Arial" panose="020B0604020202020204" pitchFamily="34" charset="0"/>
              <a:buNone/>
              <a:defRPr sz="1400">
                <a:solidFill>
                  <a:schemeClr val="bg1"/>
                </a:solidFill>
              </a:defRPr>
            </a:lvl1pPr>
            <a:lvl2pPr marL="0" indent="0">
              <a:spcBef>
                <a:spcPts val="0"/>
              </a:spcBef>
              <a:buNone/>
              <a:defRPr sz="1400">
                <a:solidFill>
                  <a:schemeClr val="bg1"/>
                </a:solidFill>
              </a:defRPr>
            </a:lvl2pPr>
            <a:lvl3pPr marL="0" indent="0">
              <a:spcBef>
                <a:spcPts val="0"/>
              </a:spcBef>
              <a:buNone/>
              <a:defRPr sz="1400">
                <a:solidFill>
                  <a:schemeClr val="bg1"/>
                </a:solidFill>
              </a:defRPr>
            </a:lvl3pPr>
            <a:lvl4pPr marL="0" indent="0">
              <a:spcBef>
                <a:spcPts val="0"/>
              </a:spcBef>
              <a:buNone/>
              <a:defRPr sz="1400">
                <a:solidFill>
                  <a:schemeClr val="bg1"/>
                </a:solidFill>
              </a:defRPr>
            </a:lvl4pPr>
            <a:lvl5pPr marL="0" indent="0">
              <a:spcBef>
                <a:spcPts val="0"/>
              </a:spcBef>
              <a:buNone/>
              <a:defRPr sz="1400">
                <a:solidFill>
                  <a:schemeClr val="bg1"/>
                </a:solidFill>
              </a:defRPr>
            </a:lvl5pPr>
            <a:lvl6pPr marL="0" indent="0">
              <a:spcBef>
                <a:spcPts val="0"/>
              </a:spcBef>
              <a:buNone/>
              <a:defRPr sz="1400">
                <a:solidFill>
                  <a:schemeClr val="bg1"/>
                </a:solidFill>
              </a:defRPr>
            </a:lvl6pPr>
            <a:lvl7pPr marL="0" indent="0">
              <a:spcBef>
                <a:spcPts val="0"/>
              </a:spcBef>
              <a:buNone/>
              <a:defRPr sz="1400">
                <a:solidFill>
                  <a:schemeClr val="bg1"/>
                </a:solidFill>
              </a:defRPr>
            </a:lvl7pPr>
            <a:lvl8pPr marL="0" indent="0">
              <a:spcBef>
                <a:spcPts val="0"/>
              </a:spcBef>
              <a:buNone/>
              <a:defRPr sz="1400">
                <a:solidFill>
                  <a:schemeClr val="bg1"/>
                </a:solidFill>
              </a:defRPr>
            </a:lvl8pPr>
            <a:lvl9pPr marL="0" indent="0">
              <a:spcBef>
                <a:spcPts val="0"/>
              </a:spcBef>
              <a:buNone/>
              <a:defRPr sz="1400">
                <a:solidFill>
                  <a:schemeClr val="bg1"/>
                </a:solidFill>
              </a:defRPr>
            </a:lvl9pPr>
          </a:lstStyle>
          <a:p>
            <a:pPr lvl="0"/>
            <a:r>
              <a:rPr lang="en-GB" noProof="0"/>
              <a:t>&lt;Add +00 (0)000 000 000&gt;</a:t>
            </a:r>
          </a:p>
        </p:txBody>
      </p:sp>
      <p:sp>
        <p:nvSpPr>
          <p:cNvPr id="4" name="Contact Placeholder Title 6">
            <a:extLst>
              <a:ext uri="{FF2B5EF4-FFF2-40B4-BE49-F238E27FC236}">
                <a16:creationId xmlns:a16="http://schemas.microsoft.com/office/drawing/2014/main" id="{19FDA3A2-ECD1-5092-3862-9622D31F458A}"/>
              </a:ext>
            </a:extLst>
          </p:cNvPr>
          <p:cNvSpPr>
            <a:spLocks noGrp="1"/>
          </p:cNvSpPr>
          <p:nvPr>
            <p:ph type="body" sz="quarter" idx="22" hasCustomPrompt="1"/>
          </p:nvPr>
        </p:nvSpPr>
        <p:spPr bwMode="gray">
          <a:xfrm>
            <a:off x="7846425" y="4392000"/>
            <a:ext cx="3240000" cy="216000"/>
          </a:xfrm>
        </p:spPr>
        <p:txBody>
          <a:bodyPr anchor="t" anchorCtr="0">
            <a:noAutofit/>
          </a:bodyPr>
          <a:lstStyle>
            <a:lvl1pPr marL="0" indent="0">
              <a:lnSpc>
                <a:spcPct val="100000"/>
              </a:lnSpc>
              <a:spcBef>
                <a:spcPts val="0"/>
              </a:spcBef>
              <a:buFont typeface="Arial" panose="020B0604020202020204" pitchFamily="34" charset="0"/>
              <a:buNone/>
              <a:defRPr sz="1400">
                <a:solidFill>
                  <a:schemeClr val="bg1"/>
                </a:solidFill>
              </a:defRPr>
            </a:lvl1pPr>
            <a:lvl2pPr marL="0" indent="0">
              <a:spcBef>
                <a:spcPts val="0"/>
              </a:spcBef>
              <a:buNone/>
              <a:defRPr sz="1400">
                <a:solidFill>
                  <a:schemeClr val="bg1"/>
                </a:solidFill>
              </a:defRPr>
            </a:lvl2pPr>
            <a:lvl3pPr marL="0" indent="0">
              <a:spcBef>
                <a:spcPts val="0"/>
              </a:spcBef>
              <a:buNone/>
              <a:defRPr sz="1400">
                <a:solidFill>
                  <a:schemeClr val="bg1"/>
                </a:solidFill>
              </a:defRPr>
            </a:lvl3pPr>
            <a:lvl4pPr marL="0" indent="0">
              <a:spcBef>
                <a:spcPts val="0"/>
              </a:spcBef>
              <a:buNone/>
              <a:defRPr sz="1400">
                <a:solidFill>
                  <a:schemeClr val="bg1"/>
                </a:solidFill>
              </a:defRPr>
            </a:lvl4pPr>
            <a:lvl5pPr marL="0" indent="0">
              <a:spcBef>
                <a:spcPts val="0"/>
              </a:spcBef>
              <a:buNone/>
              <a:defRPr sz="1400">
                <a:solidFill>
                  <a:schemeClr val="bg1"/>
                </a:solidFill>
              </a:defRPr>
            </a:lvl5pPr>
            <a:lvl6pPr marL="0" indent="0">
              <a:spcBef>
                <a:spcPts val="0"/>
              </a:spcBef>
              <a:buNone/>
              <a:defRPr sz="1400">
                <a:solidFill>
                  <a:schemeClr val="bg1"/>
                </a:solidFill>
              </a:defRPr>
            </a:lvl6pPr>
            <a:lvl7pPr marL="0" indent="0">
              <a:spcBef>
                <a:spcPts val="0"/>
              </a:spcBef>
              <a:buNone/>
              <a:defRPr sz="1400">
                <a:solidFill>
                  <a:schemeClr val="bg1"/>
                </a:solidFill>
              </a:defRPr>
            </a:lvl7pPr>
            <a:lvl8pPr marL="0" indent="0">
              <a:spcBef>
                <a:spcPts val="0"/>
              </a:spcBef>
              <a:buNone/>
              <a:defRPr sz="1400">
                <a:solidFill>
                  <a:schemeClr val="bg1"/>
                </a:solidFill>
              </a:defRPr>
            </a:lvl8pPr>
            <a:lvl9pPr marL="0" indent="0">
              <a:spcBef>
                <a:spcPts val="0"/>
              </a:spcBef>
              <a:buNone/>
              <a:defRPr sz="1400">
                <a:solidFill>
                  <a:schemeClr val="bg1"/>
                </a:solidFill>
              </a:defRPr>
            </a:lvl9pPr>
          </a:lstStyle>
          <a:p>
            <a:pPr lvl="0"/>
            <a:r>
              <a:rPr lang="en-GB" noProof="0"/>
              <a:t>&lt;Add Title / Position&gt;</a:t>
            </a:r>
          </a:p>
        </p:txBody>
      </p:sp>
      <p:sp>
        <p:nvSpPr>
          <p:cNvPr id="5" name="Contact Placeholder Name 6">
            <a:extLst>
              <a:ext uri="{FF2B5EF4-FFF2-40B4-BE49-F238E27FC236}">
                <a16:creationId xmlns:a16="http://schemas.microsoft.com/office/drawing/2014/main" id="{B52A5A19-B152-D8FB-9EE4-DBCEE4C199B5}"/>
              </a:ext>
            </a:extLst>
          </p:cNvPr>
          <p:cNvSpPr>
            <a:spLocks noGrp="1"/>
          </p:cNvSpPr>
          <p:nvPr>
            <p:ph type="body" sz="quarter" idx="21" hasCustomPrompt="1"/>
          </p:nvPr>
        </p:nvSpPr>
        <p:spPr bwMode="gray">
          <a:xfrm>
            <a:off x="7846425" y="4103999"/>
            <a:ext cx="3240000" cy="216000"/>
          </a:xfrm>
        </p:spPr>
        <p:txBody>
          <a:bodyPr anchor="t" anchorCtr="0">
            <a:noAutofit/>
          </a:bodyPr>
          <a:lstStyle>
            <a:lvl1pPr marL="0" indent="0">
              <a:lnSpc>
                <a:spcPct val="100000"/>
              </a:lnSpc>
              <a:spcBef>
                <a:spcPts val="0"/>
              </a:spcBef>
              <a:buFont typeface="Arial" panose="020B0604020202020204" pitchFamily="34" charset="0"/>
              <a:buNone/>
              <a:defRPr sz="1400">
                <a:solidFill>
                  <a:schemeClr val="bg1"/>
                </a:solidFill>
              </a:defRPr>
            </a:lvl1pPr>
            <a:lvl2pPr marL="0" indent="0">
              <a:spcBef>
                <a:spcPts val="0"/>
              </a:spcBef>
              <a:buNone/>
              <a:defRPr sz="1400">
                <a:solidFill>
                  <a:schemeClr val="bg1"/>
                </a:solidFill>
              </a:defRPr>
            </a:lvl2pPr>
            <a:lvl3pPr marL="0" indent="0">
              <a:spcBef>
                <a:spcPts val="0"/>
              </a:spcBef>
              <a:buNone/>
              <a:defRPr sz="1400">
                <a:solidFill>
                  <a:schemeClr val="bg1"/>
                </a:solidFill>
              </a:defRPr>
            </a:lvl3pPr>
            <a:lvl4pPr marL="0" indent="0">
              <a:spcBef>
                <a:spcPts val="0"/>
              </a:spcBef>
              <a:buNone/>
              <a:defRPr sz="1400">
                <a:solidFill>
                  <a:schemeClr val="bg1"/>
                </a:solidFill>
              </a:defRPr>
            </a:lvl4pPr>
            <a:lvl5pPr marL="0" indent="0">
              <a:spcBef>
                <a:spcPts val="0"/>
              </a:spcBef>
              <a:buNone/>
              <a:defRPr sz="1400">
                <a:solidFill>
                  <a:schemeClr val="bg1"/>
                </a:solidFill>
              </a:defRPr>
            </a:lvl5pPr>
            <a:lvl6pPr marL="0" indent="0">
              <a:spcBef>
                <a:spcPts val="0"/>
              </a:spcBef>
              <a:buNone/>
              <a:defRPr sz="1400">
                <a:solidFill>
                  <a:schemeClr val="bg1"/>
                </a:solidFill>
              </a:defRPr>
            </a:lvl6pPr>
            <a:lvl7pPr marL="0" indent="0">
              <a:spcBef>
                <a:spcPts val="0"/>
              </a:spcBef>
              <a:buNone/>
              <a:defRPr sz="1400">
                <a:solidFill>
                  <a:schemeClr val="bg1"/>
                </a:solidFill>
              </a:defRPr>
            </a:lvl7pPr>
            <a:lvl8pPr marL="0" indent="0">
              <a:spcBef>
                <a:spcPts val="0"/>
              </a:spcBef>
              <a:buNone/>
              <a:defRPr sz="1400">
                <a:solidFill>
                  <a:schemeClr val="bg1"/>
                </a:solidFill>
              </a:defRPr>
            </a:lvl8pPr>
            <a:lvl9pPr marL="0" indent="0">
              <a:spcBef>
                <a:spcPts val="0"/>
              </a:spcBef>
              <a:buNone/>
              <a:defRPr sz="1400">
                <a:solidFill>
                  <a:schemeClr val="bg1"/>
                </a:solidFill>
              </a:defRPr>
            </a:lvl9pPr>
          </a:lstStyle>
          <a:p>
            <a:pPr lvl="0"/>
            <a:r>
              <a:rPr lang="en-GB" noProof="0"/>
              <a:t>&lt;Add First Last Name&gt;</a:t>
            </a:r>
          </a:p>
        </p:txBody>
      </p:sp>
      <p:sp>
        <p:nvSpPr>
          <p:cNvPr id="8" name="Contact Placeholder Email 5">
            <a:extLst>
              <a:ext uri="{FF2B5EF4-FFF2-40B4-BE49-F238E27FC236}">
                <a16:creationId xmlns:a16="http://schemas.microsoft.com/office/drawing/2014/main" id="{A6FA10A6-6C2D-CC7A-44AF-3014AEC9E2A6}"/>
              </a:ext>
            </a:extLst>
          </p:cNvPr>
          <p:cNvSpPr>
            <a:spLocks noGrp="1"/>
          </p:cNvSpPr>
          <p:nvPr>
            <p:ph type="body" sz="quarter" idx="35" hasCustomPrompt="1"/>
          </p:nvPr>
        </p:nvSpPr>
        <p:spPr bwMode="gray">
          <a:xfrm>
            <a:off x="4139700" y="4824000"/>
            <a:ext cx="3240000" cy="216000"/>
          </a:xfrm>
        </p:spPr>
        <p:txBody>
          <a:bodyPr anchor="t" anchorCtr="0">
            <a:noAutofit/>
          </a:bodyPr>
          <a:lstStyle>
            <a:lvl1pPr marL="0" indent="0">
              <a:lnSpc>
                <a:spcPct val="100000"/>
              </a:lnSpc>
              <a:spcBef>
                <a:spcPts val="0"/>
              </a:spcBef>
              <a:buFont typeface="Arial" panose="020B0604020202020204" pitchFamily="34" charset="0"/>
              <a:buNone/>
              <a:defRPr sz="1400">
                <a:solidFill>
                  <a:schemeClr val="bg1"/>
                </a:solidFill>
              </a:defRPr>
            </a:lvl1pPr>
            <a:lvl2pPr marL="0" indent="0">
              <a:spcBef>
                <a:spcPts val="0"/>
              </a:spcBef>
              <a:buNone/>
              <a:defRPr sz="1400">
                <a:solidFill>
                  <a:schemeClr val="bg1"/>
                </a:solidFill>
              </a:defRPr>
            </a:lvl2pPr>
            <a:lvl3pPr marL="0" indent="0">
              <a:spcBef>
                <a:spcPts val="0"/>
              </a:spcBef>
              <a:buNone/>
              <a:defRPr sz="1400">
                <a:solidFill>
                  <a:schemeClr val="bg1"/>
                </a:solidFill>
              </a:defRPr>
            </a:lvl3pPr>
            <a:lvl4pPr marL="0" indent="0">
              <a:spcBef>
                <a:spcPts val="0"/>
              </a:spcBef>
              <a:buNone/>
              <a:defRPr sz="1400">
                <a:solidFill>
                  <a:schemeClr val="bg1"/>
                </a:solidFill>
              </a:defRPr>
            </a:lvl4pPr>
            <a:lvl5pPr marL="0" indent="0">
              <a:spcBef>
                <a:spcPts val="0"/>
              </a:spcBef>
              <a:buNone/>
              <a:defRPr sz="1400">
                <a:solidFill>
                  <a:schemeClr val="bg1"/>
                </a:solidFill>
              </a:defRPr>
            </a:lvl5pPr>
            <a:lvl6pPr marL="0" indent="0">
              <a:spcBef>
                <a:spcPts val="0"/>
              </a:spcBef>
              <a:buNone/>
              <a:defRPr sz="1400">
                <a:solidFill>
                  <a:schemeClr val="bg1"/>
                </a:solidFill>
              </a:defRPr>
            </a:lvl6pPr>
            <a:lvl7pPr marL="0" indent="0">
              <a:spcBef>
                <a:spcPts val="0"/>
              </a:spcBef>
              <a:buNone/>
              <a:defRPr sz="1400">
                <a:solidFill>
                  <a:schemeClr val="bg1"/>
                </a:solidFill>
              </a:defRPr>
            </a:lvl7pPr>
            <a:lvl8pPr marL="0" indent="0">
              <a:spcBef>
                <a:spcPts val="0"/>
              </a:spcBef>
              <a:buNone/>
              <a:defRPr sz="1400">
                <a:solidFill>
                  <a:schemeClr val="bg1"/>
                </a:solidFill>
              </a:defRPr>
            </a:lvl8pPr>
            <a:lvl9pPr marL="0" indent="0">
              <a:spcBef>
                <a:spcPts val="0"/>
              </a:spcBef>
              <a:buNone/>
              <a:defRPr sz="1400">
                <a:solidFill>
                  <a:schemeClr val="bg1"/>
                </a:solidFill>
              </a:defRPr>
            </a:lvl9pPr>
          </a:lstStyle>
          <a:p>
            <a:pPr lvl="0"/>
            <a:r>
              <a:rPr lang="en-GB" noProof="0"/>
              <a:t>&lt;Add email.address@domain.com&gt;</a:t>
            </a:r>
          </a:p>
        </p:txBody>
      </p:sp>
      <p:sp>
        <p:nvSpPr>
          <p:cNvPr id="13" name="Contact Placeholder Phone 5">
            <a:extLst>
              <a:ext uri="{FF2B5EF4-FFF2-40B4-BE49-F238E27FC236}">
                <a16:creationId xmlns:a16="http://schemas.microsoft.com/office/drawing/2014/main" id="{DB8BE484-2FBA-0D8C-7627-298480E60B23}"/>
              </a:ext>
            </a:extLst>
          </p:cNvPr>
          <p:cNvSpPr>
            <a:spLocks noGrp="1"/>
          </p:cNvSpPr>
          <p:nvPr>
            <p:ph type="body" sz="quarter" idx="29" hasCustomPrompt="1"/>
          </p:nvPr>
        </p:nvSpPr>
        <p:spPr bwMode="gray">
          <a:xfrm>
            <a:off x="4139700" y="4608000"/>
            <a:ext cx="3240000" cy="216000"/>
          </a:xfrm>
        </p:spPr>
        <p:txBody>
          <a:bodyPr anchor="t" anchorCtr="0">
            <a:noAutofit/>
          </a:bodyPr>
          <a:lstStyle>
            <a:lvl1pPr marL="0" indent="0">
              <a:lnSpc>
                <a:spcPct val="100000"/>
              </a:lnSpc>
              <a:spcBef>
                <a:spcPts val="0"/>
              </a:spcBef>
              <a:buFont typeface="Arial" panose="020B0604020202020204" pitchFamily="34" charset="0"/>
              <a:buNone/>
              <a:defRPr sz="1400">
                <a:solidFill>
                  <a:schemeClr val="bg1"/>
                </a:solidFill>
              </a:defRPr>
            </a:lvl1pPr>
            <a:lvl2pPr marL="0" indent="0">
              <a:spcBef>
                <a:spcPts val="0"/>
              </a:spcBef>
              <a:buNone/>
              <a:defRPr sz="1400">
                <a:solidFill>
                  <a:schemeClr val="bg1"/>
                </a:solidFill>
              </a:defRPr>
            </a:lvl2pPr>
            <a:lvl3pPr marL="0" indent="0">
              <a:spcBef>
                <a:spcPts val="0"/>
              </a:spcBef>
              <a:buNone/>
              <a:defRPr sz="1400">
                <a:solidFill>
                  <a:schemeClr val="bg1"/>
                </a:solidFill>
              </a:defRPr>
            </a:lvl3pPr>
            <a:lvl4pPr marL="0" indent="0">
              <a:spcBef>
                <a:spcPts val="0"/>
              </a:spcBef>
              <a:buNone/>
              <a:defRPr sz="1400">
                <a:solidFill>
                  <a:schemeClr val="bg1"/>
                </a:solidFill>
              </a:defRPr>
            </a:lvl4pPr>
            <a:lvl5pPr marL="0" indent="0">
              <a:spcBef>
                <a:spcPts val="0"/>
              </a:spcBef>
              <a:buNone/>
              <a:defRPr sz="1400">
                <a:solidFill>
                  <a:schemeClr val="bg1"/>
                </a:solidFill>
              </a:defRPr>
            </a:lvl5pPr>
            <a:lvl6pPr marL="0" indent="0">
              <a:spcBef>
                <a:spcPts val="0"/>
              </a:spcBef>
              <a:buNone/>
              <a:defRPr sz="1400">
                <a:solidFill>
                  <a:schemeClr val="bg1"/>
                </a:solidFill>
              </a:defRPr>
            </a:lvl6pPr>
            <a:lvl7pPr marL="0" indent="0">
              <a:spcBef>
                <a:spcPts val="0"/>
              </a:spcBef>
              <a:buNone/>
              <a:defRPr sz="1400">
                <a:solidFill>
                  <a:schemeClr val="bg1"/>
                </a:solidFill>
              </a:defRPr>
            </a:lvl7pPr>
            <a:lvl8pPr marL="0" indent="0">
              <a:spcBef>
                <a:spcPts val="0"/>
              </a:spcBef>
              <a:buNone/>
              <a:defRPr sz="1400">
                <a:solidFill>
                  <a:schemeClr val="bg1"/>
                </a:solidFill>
              </a:defRPr>
            </a:lvl8pPr>
            <a:lvl9pPr marL="0" indent="0">
              <a:spcBef>
                <a:spcPts val="0"/>
              </a:spcBef>
              <a:buNone/>
              <a:defRPr sz="1400">
                <a:solidFill>
                  <a:schemeClr val="bg1"/>
                </a:solidFill>
              </a:defRPr>
            </a:lvl9pPr>
          </a:lstStyle>
          <a:p>
            <a:pPr lvl="0"/>
            <a:r>
              <a:rPr lang="en-GB" noProof="0"/>
              <a:t>&lt;Add +00 (0)000 000 000&gt;</a:t>
            </a:r>
          </a:p>
        </p:txBody>
      </p:sp>
      <p:sp>
        <p:nvSpPr>
          <p:cNvPr id="17" name="Contact Placeholder Title 5">
            <a:extLst>
              <a:ext uri="{FF2B5EF4-FFF2-40B4-BE49-F238E27FC236}">
                <a16:creationId xmlns:a16="http://schemas.microsoft.com/office/drawing/2014/main" id="{BEE5B05F-D83E-D47F-8594-3CC46FCDE560}"/>
              </a:ext>
            </a:extLst>
          </p:cNvPr>
          <p:cNvSpPr>
            <a:spLocks noGrp="1"/>
          </p:cNvSpPr>
          <p:nvPr>
            <p:ph type="body" sz="quarter" idx="23" hasCustomPrompt="1"/>
          </p:nvPr>
        </p:nvSpPr>
        <p:spPr bwMode="gray">
          <a:xfrm>
            <a:off x="4139700" y="4392000"/>
            <a:ext cx="3240000" cy="216000"/>
          </a:xfrm>
        </p:spPr>
        <p:txBody>
          <a:bodyPr anchor="t" anchorCtr="0">
            <a:noAutofit/>
          </a:bodyPr>
          <a:lstStyle>
            <a:lvl1pPr marL="0" indent="0">
              <a:lnSpc>
                <a:spcPct val="100000"/>
              </a:lnSpc>
              <a:spcBef>
                <a:spcPts val="0"/>
              </a:spcBef>
              <a:buFont typeface="Arial" panose="020B0604020202020204" pitchFamily="34" charset="0"/>
              <a:buNone/>
              <a:defRPr sz="1400">
                <a:solidFill>
                  <a:schemeClr val="bg1"/>
                </a:solidFill>
              </a:defRPr>
            </a:lvl1pPr>
            <a:lvl2pPr marL="0" indent="0">
              <a:spcBef>
                <a:spcPts val="0"/>
              </a:spcBef>
              <a:buNone/>
              <a:defRPr sz="1400">
                <a:solidFill>
                  <a:schemeClr val="bg1"/>
                </a:solidFill>
              </a:defRPr>
            </a:lvl2pPr>
            <a:lvl3pPr marL="0" indent="0">
              <a:spcBef>
                <a:spcPts val="0"/>
              </a:spcBef>
              <a:buNone/>
              <a:defRPr sz="1400">
                <a:solidFill>
                  <a:schemeClr val="bg1"/>
                </a:solidFill>
              </a:defRPr>
            </a:lvl3pPr>
            <a:lvl4pPr marL="0" indent="0">
              <a:spcBef>
                <a:spcPts val="0"/>
              </a:spcBef>
              <a:buNone/>
              <a:defRPr sz="1400">
                <a:solidFill>
                  <a:schemeClr val="bg1"/>
                </a:solidFill>
              </a:defRPr>
            </a:lvl4pPr>
            <a:lvl5pPr marL="0" indent="0">
              <a:spcBef>
                <a:spcPts val="0"/>
              </a:spcBef>
              <a:buNone/>
              <a:defRPr sz="1400">
                <a:solidFill>
                  <a:schemeClr val="bg1"/>
                </a:solidFill>
              </a:defRPr>
            </a:lvl5pPr>
            <a:lvl6pPr marL="0" indent="0">
              <a:spcBef>
                <a:spcPts val="0"/>
              </a:spcBef>
              <a:buNone/>
              <a:defRPr sz="1400">
                <a:solidFill>
                  <a:schemeClr val="bg1"/>
                </a:solidFill>
              </a:defRPr>
            </a:lvl6pPr>
            <a:lvl7pPr marL="0" indent="0">
              <a:spcBef>
                <a:spcPts val="0"/>
              </a:spcBef>
              <a:buNone/>
              <a:defRPr sz="1400">
                <a:solidFill>
                  <a:schemeClr val="bg1"/>
                </a:solidFill>
              </a:defRPr>
            </a:lvl7pPr>
            <a:lvl8pPr marL="0" indent="0">
              <a:spcBef>
                <a:spcPts val="0"/>
              </a:spcBef>
              <a:buNone/>
              <a:defRPr sz="1400">
                <a:solidFill>
                  <a:schemeClr val="bg1"/>
                </a:solidFill>
              </a:defRPr>
            </a:lvl8pPr>
            <a:lvl9pPr marL="0" indent="0">
              <a:spcBef>
                <a:spcPts val="0"/>
              </a:spcBef>
              <a:buNone/>
              <a:defRPr sz="1400">
                <a:solidFill>
                  <a:schemeClr val="bg1"/>
                </a:solidFill>
              </a:defRPr>
            </a:lvl9pPr>
          </a:lstStyle>
          <a:p>
            <a:pPr lvl="0"/>
            <a:r>
              <a:rPr lang="en-GB" noProof="0"/>
              <a:t>&lt;Add Title / Position&gt;</a:t>
            </a:r>
          </a:p>
        </p:txBody>
      </p:sp>
      <p:sp>
        <p:nvSpPr>
          <p:cNvPr id="18" name="Contact Placeholder Name 5">
            <a:extLst>
              <a:ext uri="{FF2B5EF4-FFF2-40B4-BE49-F238E27FC236}">
                <a16:creationId xmlns:a16="http://schemas.microsoft.com/office/drawing/2014/main" id="{DD209EB9-3087-D9B4-CBA7-3166BE48D316}"/>
              </a:ext>
            </a:extLst>
          </p:cNvPr>
          <p:cNvSpPr>
            <a:spLocks noGrp="1"/>
          </p:cNvSpPr>
          <p:nvPr>
            <p:ph type="body" sz="quarter" idx="20" hasCustomPrompt="1"/>
          </p:nvPr>
        </p:nvSpPr>
        <p:spPr bwMode="gray">
          <a:xfrm>
            <a:off x="4139700" y="4103999"/>
            <a:ext cx="3240000" cy="216000"/>
          </a:xfrm>
        </p:spPr>
        <p:txBody>
          <a:bodyPr anchor="t" anchorCtr="0">
            <a:noAutofit/>
          </a:bodyPr>
          <a:lstStyle>
            <a:lvl1pPr marL="0" indent="0">
              <a:lnSpc>
                <a:spcPct val="100000"/>
              </a:lnSpc>
              <a:spcBef>
                <a:spcPts val="0"/>
              </a:spcBef>
              <a:buFont typeface="Arial" panose="020B0604020202020204" pitchFamily="34" charset="0"/>
              <a:buNone/>
              <a:defRPr sz="1400">
                <a:solidFill>
                  <a:schemeClr val="bg1"/>
                </a:solidFill>
              </a:defRPr>
            </a:lvl1pPr>
            <a:lvl2pPr marL="0" indent="0">
              <a:spcBef>
                <a:spcPts val="0"/>
              </a:spcBef>
              <a:buNone/>
              <a:defRPr sz="1400">
                <a:solidFill>
                  <a:schemeClr val="bg1"/>
                </a:solidFill>
              </a:defRPr>
            </a:lvl2pPr>
            <a:lvl3pPr marL="0" indent="0">
              <a:spcBef>
                <a:spcPts val="0"/>
              </a:spcBef>
              <a:buNone/>
              <a:defRPr sz="1400">
                <a:solidFill>
                  <a:schemeClr val="bg1"/>
                </a:solidFill>
              </a:defRPr>
            </a:lvl3pPr>
            <a:lvl4pPr marL="0" indent="0">
              <a:spcBef>
                <a:spcPts val="0"/>
              </a:spcBef>
              <a:buNone/>
              <a:defRPr sz="1400">
                <a:solidFill>
                  <a:schemeClr val="bg1"/>
                </a:solidFill>
              </a:defRPr>
            </a:lvl4pPr>
            <a:lvl5pPr marL="0" indent="0">
              <a:spcBef>
                <a:spcPts val="0"/>
              </a:spcBef>
              <a:buNone/>
              <a:defRPr sz="1400">
                <a:solidFill>
                  <a:schemeClr val="bg1"/>
                </a:solidFill>
              </a:defRPr>
            </a:lvl5pPr>
            <a:lvl6pPr marL="0" indent="0">
              <a:spcBef>
                <a:spcPts val="0"/>
              </a:spcBef>
              <a:buNone/>
              <a:defRPr sz="1400">
                <a:solidFill>
                  <a:schemeClr val="bg1"/>
                </a:solidFill>
              </a:defRPr>
            </a:lvl6pPr>
            <a:lvl7pPr marL="0" indent="0">
              <a:spcBef>
                <a:spcPts val="0"/>
              </a:spcBef>
              <a:buNone/>
              <a:defRPr sz="1400">
                <a:solidFill>
                  <a:schemeClr val="bg1"/>
                </a:solidFill>
              </a:defRPr>
            </a:lvl7pPr>
            <a:lvl8pPr marL="0" indent="0">
              <a:spcBef>
                <a:spcPts val="0"/>
              </a:spcBef>
              <a:buNone/>
              <a:defRPr sz="1400">
                <a:solidFill>
                  <a:schemeClr val="bg1"/>
                </a:solidFill>
              </a:defRPr>
            </a:lvl8pPr>
            <a:lvl9pPr marL="0" indent="0">
              <a:spcBef>
                <a:spcPts val="0"/>
              </a:spcBef>
              <a:buNone/>
              <a:defRPr sz="1400">
                <a:solidFill>
                  <a:schemeClr val="bg1"/>
                </a:solidFill>
              </a:defRPr>
            </a:lvl9pPr>
          </a:lstStyle>
          <a:p>
            <a:pPr lvl="0"/>
            <a:r>
              <a:rPr lang="en-GB" noProof="0"/>
              <a:t>&lt;Add First Last Name&gt;</a:t>
            </a:r>
          </a:p>
        </p:txBody>
      </p:sp>
      <p:sp>
        <p:nvSpPr>
          <p:cNvPr id="19" name="Contact Placeholder Email 4">
            <a:extLst>
              <a:ext uri="{FF2B5EF4-FFF2-40B4-BE49-F238E27FC236}">
                <a16:creationId xmlns:a16="http://schemas.microsoft.com/office/drawing/2014/main" id="{A334FFC1-54E7-60F4-7EA3-BF92776FC5B1}"/>
              </a:ext>
            </a:extLst>
          </p:cNvPr>
          <p:cNvSpPr>
            <a:spLocks noGrp="1"/>
          </p:cNvSpPr>
          <p:nvPr>
            <p:ph type="body" sz="quarter" idx="36" hasCustomPrompt="1"/>
          </p:nvPr>
        </p:nvSpPr>
        <p:spPr bwMode="gray">
          <a:xfrm>
            <a:off x="432975" y="4824000"/>
            <a:ext cx="3240000" cy="216000"/>
          </a:xfrm>
        </p:spPr>
        <p:txBody>
          <a:bodyPr anchor="t" anchorCtr="0">
            <a:noAutofit/>
          </a:bodyPr>
          <a:lstStyle>
            <a:lvl1pPr marL="0" indent="0">
              <a:lnSpc>
                <a:spcPct val="100000"/>
              </a:lnSpc>
              <a:spcBef>
                <a:spcPts val="0"/>
              </a:spcBef>
              <a:buFont typeface="Arial" panose="020B0604020202020204" pitchFamily="34" charset="0"/>
              <a:buNone/>
              <a:defRPr sz="1400">
                <a:solidFill>
                  <a:schemeClr val="bg1"/>
                </a:solidFill>
              </a:defRPr>
            </a:lvl1pPr>
            <a:lvl2pPr marL="0" indent="0">
              <a:spcBef>
                <a:spcPts val="0"/>
              </a:spcBef>
              <a:buNone/>
              <a:defRPr sz="1400">
                <a:solidFill>
                  <a:schemeClr val="bg1"/>
                </a:solidFill>
              </a:defRPr>
            </a:lvl2pPr>
            <a:lvl3pPr marL="0" indent="0">
              <a:spcBef>
                <a:spcPts val="0"/>
              </a:spcBef>
              <a:buNone/>
              <a:defRPr sz="1400">
                <a:solidFill>
                  <a:schemeClr val="bg1"/>
                </a:solidFill>
              </a:defRPr>
            </a:lvl3pPr>
            <a:lvl4pPr marL="0" indent="0">
              <a:spcBef>
                <a:spcPts val="0"/>
              </a:spcBef>
              <a:buNone/>
              <a:defRPr sz="1400">
                <a:solidFill>
                  <a:schemeClr val="bg1"/>
                </a:solidFill>
              </a:defRPr>
            </a:lvl4pPr>
            <a:lvl5pPr marL="0" indent="0">
              <a:spcBef>
                <a:spcPts val="0"/>
              </a:spcBef>
              <a:buNone/>
              <a:defRPr sz="1400">
                <a:solidFill>
                  <a:schemeClr val="bg1"/>
                </a:solidFill>
              </a:defRPr>
            </a:lvl5pPr>
            <a:lvl6pPr marL="0" indent="0">
              <a:spcBef>
                <a:spcPts val="0"/>
              </a:spcBef>
              <a:buNone/>
              <a:defRPr sz="1400">
                <a:solidFill>
                  <a:schemeClr val="bg1"/>
                </a:solidFill>
              </a:defRPr>
            </a:lvl6pPr>
            <a:lvl7pPr marL="0" indent="0">
              <a:spcBef>
                <a:spcPts val="0"/>
              </a:spcBef>
              <a:buNone/>
              <a:defRPr sz="1400">
                <a:solidFill>
                  <a:schemeClr val="bg1"/>
                </a:solidFill>
              </a:defRPr>
            </a:lvl7pPr>
            <a:lvl8pPr marL="0" indent="0">
              <a:spcBef>
                <a:spcPts val="0"/>
              </a:spcBef>
              <a:buNone/>
              <a:defRPr sz="1400">
                <a:solidFill>
                  <a:schemeClr val="bg1"/>
                </a:solidFill>
              </a:defRPr>
            </a:lvl8pPr>
            <a:lvl9pPr marL="0" indent="0">
              <a:spcBef>
                <a:spcPts val="0"/>
              </a:spcBef>
              <a:buNone/>
              <a:defRPr sz="1400">
                <a:solidFill>
                  <a:schemeClr val="bg1"/>
                </a:solidFill>
              </a:defRPr>
            </a:lvl9pPr>
          </a:lstStyle>
          <a:p>
            <a:pPr lvl="0"/>
            <a:r>
              <a:rPr lang="en-GB" noProof="0"/>
              <a:t>&lt;Add email.address@domain.com&gt;</a:t>
            </a:r>
          </a:p>
        </p:txBody>
      </p:sp>
      <p:sp>
        <p:nvSpPr>
          <p:cNvPr id="20" name="Contact Placeholder Phone 4">
            <a:extLst>
              <a:ext uri="{FF2B5EF4-FFF2-40B4-BE49-F238E27FC236}">
                <a16:creationId xmlns:a16="http://schemas.microsoft.com/office/drawing/2014/main" id="{70FCC87F-2FF0-EF57-B5ED-7EB797EAC2E6}"/>
              </a:ext>
            </a:extLst>
          </p:cNvPr>
          <p:cNvSpPr>
            <a:spLocks noGrp="1"/>
          </p:cNvSpPr>
          <p:nvPr>
            <p:ph type="body" sz="quarter" idx="30" hasCustomPrompt="1"/>
          </p:nvPr>
        </p:nvSpPr>
        <p:spPr bwMode="gray">
          <a:xfrm>
            <a:off x="432975" y="4608000"/>
            <a:ext cx="3240000" cy="216000"/>
          </a:xfrm>
        </p:spPr>
        <p:txBody>
          <a:bodyPr anchor="t" anchorCtr="0">
            <a:noAutofit/>
          </a:bodyPr>
          <a:lstStyle>
            <a:lvl1pPr marL="0" indent="0">
              <a:lnSpc>
                <a:spcPct val="100000"/>
              </a:lnSpc>
              <a:spcBef>
                <a:spcPts val="0"/>
              </a:spcBef>
              <a:buFont typeface="Arial" panose="020B0604020202020204" pitchFamily="34" charset="0"/>
              <a:buNone/>
              <a:defRPr sz="1400">
                <a:solidFill>
                  <a:schemeClr val="bg1"/>
                </a:solidFill>
              </a:defRPr>
            </a:lvl1pPr>
            <a:lvl2pPr marL="0" indent="0">
              <a:spcBef>
                <a:spcPts val="0"/>
              </a:spcBef>
              <a:buNone/>
              <a:defRPr sz="1400">
                <a:solidFill>
                  <a:schemeClr val="bg1"/>
                </a:solidFill>
              </a:defRPr>
            </a:lvl2pPr>
            <a:lvl3pPr marL="0" indent="0">
              <a:spcBef>
                <a:spcPts val="0"/>
              </a:spcBef>
              <a:buNone/>
              <a:defRPr sz="1400">
                <a:solidFill>
                  <a:schemeClr val="bg1"/>
                </a:solidFill>
              </a:defRPr>
            </a:lvl3pPr>
            <a:lvl4pPr marL="0" indent="0">
              <a:spcBef>
                <a:spcPts val="0"/>
              </a:spcBef>
              <a:buNone/>
              <a:defRPr sz="1400">
                <a:solidFill>
                  <a:schemeClr val="bg1"/>
                </a:solidFill>
              </a:defRPr>
            </a:lvl4pPr>
            <a:lvl5pPr marL="0" indent="0">
              <a:spcBef>
                <a:spcPts val="0"/>
              </a:spcBef>
              <a:buNone/>
              <a:defRPr sz="1400">
                <a:solidFill>
                  <a:schemeClr val="bg1"/>
                </a:solidFill>
              </a:defRPr>
            </a:lvl5pPr>
            <a:lvl6pPr marL="0" indent="0">
              <a:spcBef>
                <a:spcPts val="0"/>
              </a:spcBef>
              <a:buNone/>
              <a:defRPr sz="1400">
                <a:solidFill>
                  <a:schemeClr val="bg1"/>
                </a:solidFill>
              </a:defRPr>
            </a:lvl6pPr>
            <a:lvl7pPr marL="0" indent="0">
              <a:spcBef>
                <a:spcPts val="0"/>
              </a:spcBef>
              <a:buNone/>
              <a:defRPr sz="1400">
                <a:solidFill>
                  <a:schemeClr val="bg1"/>
                </a:solidFill>
              </a:defRPr>
            </a:lvl7pPr>
            <a:lvl8pPr marL="0" indent="0">
              <a:spcBef>
                <a:spcPts val="0"/>
              </a:spcBef>
              <a:buNone/>
              <a:defRPr sz="1400">
                <a:solidFill>
                  <a:schemeClr val="bg1"/>
                </a:solidFill>
              </a:defRPr>
            </a:lvl8pPr>
            <a:lvl9pPr marL="0" indent="0">
              <a:spcBef>
                <a:spcPts val="0"/>
              </a:spcBef>
              <a:buNone/>
              <a:defRPr sz="1400">
                <a:solidFill>
                  <a:schemeClr val="bg1"/>
                </a:solidFill>
              </a:defRPr>
            </a:lvl9pPr>
          </a:lstStyle>
          <a:p>
            <a:pPr lvl="0"/>
            <a:r>
              <a:rPr lang="en-GB" noProof="0"/>
              <a:t>&lt;Add +00 (0)000 000 000&gt;</a:t>
            </a:r>
          </a:p>
        </p:txBody>
      </p:sp>
      <p:sp>
        <p:nvSpPr>
          <p:cNvPr id="21" name="Contact Placeholder Title 4">
            <a:extLst>
              <a:ext uri="{FF2B5EF4-FFF2-40B4-BE49-F238E27FC236}">
                <a16:creationId xmlns:a16="http://schemas.microsoft.com/office/drawing/2014/main" id="{EE2DC760-00B9-2CE6-94AA-DFFBBC917FCA}"/>
              </a:ext>
            </a:extLst>
          </p:cNvPr>
          <p:cNvSpPr>
            <a:spLocks noGrp="1"/>
          </p:cNvSpPr>
          <p:nvPr>
            <p:ph type="body" sz="quarter" idx="24" hasCustomPrompt="1"/>
          </p:nvPr>
        </p:nvSpPr>
        <p:spPr bwMode="gray">
          <a:xfrm>
            <a:off x="432975" y="4392000"/>
            <a:ext cx="3240000" cy="216000"/>
          </a:xfrm>
        </p:spPr>
        <p:txBody>
          <a:bodyPr anchor="t" anchorCtr="0">
            <a:noAutofit/>
          </a:bodyPr>
          <a:lstStyle>
            <a:lvl1pPr marL="0" indent="0">
              <a:lnSpc>
                <a:spcPct val="100000"/>
              </a:lnSpc>
              <a:spcBef>
                <a:spcPts val="0"/>
              </a:spcBef>
              <a:buFont typeface="Arial" panose="020B0604020202020204" pitchFamily="34" charset="0"/>
              <a:buNone/>
              <a:defRPr sz="1400">
                <a:solidFill>
                  <a:schemeClr val="bg1"/>
                </a:solidFill>
              </a:defRPr>
            </a:lvl1pPr>
            <a:lvl2pPr marL="0" indent="0">
              <a:spcBef>
                <a:spcPts val="0"/>
              </a:spcBef>
              <a:buNone/>
              <a:defRPr sz="1400">
                <a:solidFill>
                  <a:schemeClr val="bg1"/>
                </a:solidFill>
              </a:defRPr>
            </a:lvl2pPr>
            <a:lvl3pPr marL="0" indent="0">
              <a:spcBef>
                <a:spcPts val="0"/>
              </a:spcBef>
              <a:buNone/>
              <a:defRPr sz="1400">
                <a:solidFill>
                  <a:schemeClr val="bg1"/>
                </a:solidFill>
              </a:defRPr>
            </a:lvl3pPr>
            <a:lvl4pPr marL="0" indent="0">
              <a:spcBef>
                <a:spcPts val="0"/>
              </a:spcBef>
              <a:buNone/>
              <a:defRPr sz="1400">
                <a:solidFill>
                  <a:schemeClr val="bg1"/>
                </a:solidFill>
              </a:defRPr>
            </a:lvl4pPr>
            <a:lvl5pPr marL="0" indent="0">
              <a:spcBef>
                <a:spcPts val="0"/>
              </a:spcBef>
              <a:buNone/>
              <a:defRPr sz="1400">
                <a:solidFill>
                  <a:schemeClr val="bg1"/>
                </a:solidFill>
              </a:defRPr>
            </a:lvl5pPr>
            <a:lvl6pPr marL="0" indent="0">
              <a:spcBef>
                <a:spcPts val="0"/>
              </a:spcBef>
              <a:buNone/>
              <a:defRPr sz="1400">
                <a:solidFill>
                  <a:schemeClr val="bg1"/>
                </a:solidFill>
              </a:defRPr>
            </a:lvl6pPr>
            <a:lvl7pPr marL="0" indent="0">
              <a:spcBef>
                <a:spcPts val="0"/>
              </a:spcBef>
              <a:buNone/>
              <a:defRPr sz="1400">
                <a:solidFill>
                  <a:schemeClr val="bg1"/>
                </a:solidFill>
              </a:defRPr>
            </a:lvl7pPr>
            <a:lvl8pPr marL="0" indent="0">
              <a:spcBef>
                <a:spcPts val="0"/>
              </a:spcBef>
              <a:buNone/>
              <a:defRPr sz="1400">
                <a:solidFill>
                  <a:schemeClr val="bg1"/>
                </a:solidFill>
              </a:defRPr>
            </a:lvl8pPr>
            <a:lvl9pPr marL="0" indent="0">
              <a:spcBef>
                <a:spcPts val="0"/>
              </a:spcBef>
              <a:buNone/>
              <a:defRPr sz="1400">
                <a:solidFill>
                  <a:schemeClr val="bg1"/>
                </a:solidFill>
              </a:defRPr>
            </a:lvl9pPr>
          </a:lstStyle>
          <a:p>
            <a:pPr lvl="0"/>
            <a:r>
              <a:rPr lang="en-GB" noProof="0"/>
              <a:t>&lt;Add Title / Position&gt;</a:t>
            </a:r>
          </a:p>
        </p:txBody>
      </p:sp>
      <p:sp>
        <p:nvSpPr>
          <p:cNvPr id="22" name="Contact Placeholder Name 4">
            <a:extLst>
              <a:ext uri="{FF2B5EF4-FFF2-40B4-BE49-F238E27FC236}">
                <a16:creationId xmlns:a16="http://schemas.microsoft.com/office/drawing/2014/main" id="{98A21049-CE23-2E03-EC78-9A842DACEA64}"/>
              </a:ext>
            </a:extLst>
          </p:cNvPr>
          <p:cNvSpPr>
            <a:spLocks noGrp="1"/>
          </p:cNvSpPr>
          <p:nvPr>
            <p:ph type="body" sz="quarter" idx="19" hasCustomPrompt="1"/>
          </p:nvPr>
        </p:nvSpPr>
        <p:spPr bwMode="gray">
          <a:xfrm>
            <a:off x="432975" y="4103999"/>
            <a:ext cx="3240000" cy="216000"/>
          </a:xfrm>
        </p:spPr>
        <p:txBody>
          <a:bodyPr anchor="t" anchorCtr="0">
            <a:noAutofit/>
          </a:bodyPr>
          <a:lstStyle>
            <a:lvl1pPr marL="0" indent="0">
              <a:lnSpc>
                <a:spcPct val="100000"/>
              </a:lnSpc>
              <a:spcBef>
                <a:spcPts val="0"/>
              </a:spcBef>
              <a:buFont typeface="Arial" panose="020B0604020202020204" pitchFamily="34" charset="0"/>
              <a:buNone/>
              <a:defRPr sz="1400">
                <a:solidFill>
                  <a:schemeClr val="bg1"/>
                </a:solidFill>
              </a:defRPr>
            </a:lvl1pPr>
            <a:lvl2pPr marL="0" indent="0">
              <a:spcBef>
                <a:spcPts val="0"/>
              </a:spcBef>
              <a:buNone/>
              <a:defRPr sz="1400">
                <a:solidFill>
                  <a:schemeClr val="bg1"/>
                </a:solidFill>
              </a:defRPr>
            </a:lvl2pPr>
            <a:lvl3pPr marL="0" indent="0">
              <a:spcBef>
                <a:spcPts val="0"/>
              </a:spcBef>
              <a:buNone/>
              <a:defRPr sz="1400">
                <a:solidFill>
                  <a:schemeClr val="bg1"/>
                </a:solidFill>
              </a:defRPr>
            </a:lvl3pPr>
            <a:lvl4pPr marL="0" indent="0">
              <a:spcBef>
                <a:spcPts val="0"/>
              </a:spcBef>
              <a:buNone/>
              <a:defRPr sz="1400">
                <a:solidFill>
                  <a:schemeClr val="bg1"/>
                </a:solidFill>
              </a:defRPr>
            </a:lvl4pPr>
            <a:lvl5pPr marL="0" indent="0">
              <a:spcBef>
                <a:spcPts val="0"/>
              </a:spcBef>
              <a:buNone/>
              <a:defRPr sz="1400">
                <a:solidFill>
                  <a:schemeClr val="bg1"/>
                </a:solidFill>
              </a:defRPr>
            </a:lvl5pPr>
            <a:lvl6pPr marL="0" indent="0">
              <a:spcBef>
                <a:spcPts val="0"/>
              </a:spcBef>
              <a:buNone/>
              <a:defRPr sz="1400">
                <a:solidFill>
                  <a:schemeClr val="bg1"/>
                </a:solidFill>
              </a:defRPr>
            </a:lvl6pPr>
            <a:lvl7pPr marL="0" indent="0">
              <a:spcBef>
                <a:spcPts val="0"/>
              </a:spcBef>
              <a:buNone/>
              <a:defRPr sz="1400">
                <a:solidFill>
                  <a:schemeClr val="bg1"/>
                </a:solidFill>
              </a:defRPr>
            </a:lvl7pPr>
            <a:lvl8pPr marL="0" indent="0">
              <a:spcBef>
                <a:spcPts val="0"/>
              </a:spcBef>
              <a:buNone/>
              <a:defRPr sz="1400">
                <a:solidFill>
                  <a:schemeClr val="bg1"/>
                </a:solidFill>
              </a:defRPr>
            </a:lvl8pPr>
            <a:lvl9pPr marL="0" indent="0">
              <a:spcBef>
                <a:spcPts val="0"/>
              </a:spcBef>
              <a:buNone/>
              <a:defRPr sz="1400">
                <a:solidFill>
                  <a:schemeClr val="bg1"/>
                </a:solidFill>
              </a:defRPr>
            </a:lvl9pPr>
          </a:lstStyle>
          <a:p>
            <a:pPr lvl="0"/>
            <a:r>
              <a:rPr lang="en-GB" noProof="0"/>
              <a:t>&lt;Add First Last Name&gt;</a:t>
            </a:r>
          </a:p>
        </p:txBody>
      </p:sp>
      <p:sp>
        <p:nvSpPr>
          <p:cNvPr id="23" name="Contact Placeholder Email 3">
            <a:extLst>
              <a:ext uri="{FF2B5EF4-FFF2-40B4-BE49-F238E27FC236}">
                <a16:creationId xmlns:a16="http://schemas.microsoft.com/office/drawing/2014/main" id="{80409D8E-26C4-B05A-3852-3D66F2510212}"/>
              </a:ext>
            </a:extLst>
          </p:cNvPr>
          <p:cNvSpPr>
            <a:spLocks noGrp="1"/>
          </p:cNvSpPr>
          <p:nvPr>
            <p:ph type="body" sz="quarter" idx="37" hasCustomPrompt="1"/>
          </p:nvPr>
        </p:nvSpPr>
        <p:spPr bwMode="gray">
          <a:xfrm>
            <a:off x="7846425" y="3672000"/>
            <a:ext cx="3240000" cy="216000"/>
          </a:xfrm>
        </p:spPr>
        <p:txBody>
          <a:bodyPr anchor="t" anchorCtr="0">
            <a:noAutofit/>
          </a:bodyPr>
          <a:lstStyle>
            <a:lvl1pPr marL="0" indent="0">
              <a:lnSpc>
                <a:spcPct val="100000"/>
              </a:lnSpc>
              <a:spcBef>
                <a:spcPts val="0"/>
              </a:spcBef>
              <a:buFont typeface="Arial" panose="020B0604020202020204" pitchFamily="34" charset="0"/>
              <a:buNone/>
              <a:defRPr sz="1400">
                <a:solidFill>
                  <a:schemeClr val="bg1"/>
                </a:solidFill>
              </a:defRPr>
            </a:lvl1pPr>
            <a:lvl2pPr marL="0" indent="0">
              <a:spcBef>
                <a:spcPts val="0"/>
              </a:spcBef>
              <a:buNone/>
              <a:defRPr sz="1400">
                <a:solidFill>
                  <a:schemeClr val="bg1"/>
                </a:solidFill>
              </a:defRPr>
            </a:lvl2pPr>
            <a:lvl3pPr marL="0" indent="0">
              <a:spcBef>
                <a:spcPts val="0"/>
              </a:spcBef>
              <a:buNone/>
              <a:defRPr sz="1400">
                <a:solidFill>
                  <a:schemeClr val="bg1"/>
                </a:solidFill>
              </a:defRPr>
            </a:lvl3pPr>
            <a:lvl4pPr marL="0" indent="0">
              <a:spcBef>
                <a:spcPts val="0"/>
              </a:spcBef>
              <a:buNone/>
              <a:defRPr sz="1400">
                <a:solidFill>
                  <a:schemeClr val="bg1"/>
                </a:solidFill>
              </a:defRPr>
            </a:lvl4pPr>
            <a:lvl5pPr marL="0" indent="0">
              <a:spcBef>
                <a:spcPts val="0"/>
              </a:spcBef>
              <a:buNone/>
              <a:defRPr sz="1400">
                <a:solidFill>
                  <a:schemeClr val="bg1"/>
                </a:solidFill>
              </a:defRPr>
            </a:lvl5pPr>
            <a:lvl6pPr marL="0" indent="0">
              <a:spcBef>
                <a:spcPts val="0"/>
              </a:spcBef>
              <a:buNone/>
              <a:defRPr sz="1400">
                <a:solidFill>
                  <a:schemeClr val="bg1"/>
                </a:solidFill>
              </a:defRPr>
            </a:lvl6pPr>
            <a:lvl7pPr marL="0" indent="0">
              <a:spcBef>
                <a:spcPts val="0"/>
              </a:spcBef>
              <a:buNone/>
              <a:defRPr sz="1400">
                <a:solidFill>
                  <a:schemeClr val="bg1"/>
                </a:solidFill>
              </a:defRPr>
            </a:lvl7pPr>
            <a:lvl8pPr marL="0" indent="0">
              <a:spcBef>
                <a:spcPts val="0"/>
              </a:spcBef>
              <a:buNone/>
              <a:defRPr sz="1400">
                <a:solidFill>
                  <a:schemeClr val="bg1"/>
                </a:solidFill>
              </a:defRPr>
            </a:lvl8pPr>
            <a:lvl9pPr marL="0" indent="0">
              <a:spcBef>
                <a:spcPts val="0"/>
              </a:spcBef>
              <a:buNone/>
              <a:defRPr sz="1400">
                <a:solidFill>
                  <a:schemeClr val="bg1"/>
                </a:solidFill>
              </a:defRPr>
            </a:lvl9pPr>
          </a:lstStyle>
          <a:p>
            <a:pPr lvl="0"/>
            <a:r>
              <a:rPr lang="en-GB" noProof="0"/>
              <a:t>&lt;Add email.address@domain.com&gt;</a:t>
            </a:r>
          </a:p>
        </p:txBody>
      </p:sp>
      <p:sp>
        <p:nvSpPr>
          <p:cNvPr id="24" name="Contact Placeholder Phone 3">
            <a:extLst>
              <a:ext uri="{FF2B5EF4-FFF2-40B4-BE49-F238E27FC236}">
                <a16:creationId xmlns:a16="http://schemas.microsoft.com/office/drawing/2014/main" id="{5F20F5E0-9E38-3D91-4794-18E0A733683A}"/>
              </a:ext>
            </a:extLst>
          </p:cNvPr>
          <p:cNvSpPr>
            <a:spLocks noGrp="1"/>
          </p:cNvSpPr>
          <p:nvPr>
            <p:ph type="body" sz="quarter" idx="31" hasCustomPrompt="1"/>
          </p:nvPr>
        </p:nvSpPr>
        <p:spPr bwMode="gray">
          <a:xfrm>
            <a:off x="7846425" y="3456000"/>
            <a:ext cx="3240000" cy="216000"/>
          </a:xfrm>
        </p:spPr>
        <p:txBody>
          <a:bodyPr anchor="t" anchorCtr="0">
            <a:noAutofit/>
          </a:bodyPr>
          <a:lstStyle>
            <a:lvl1pPr marL="0" indent="0">
              <a:lnSpc>
                <a:spcPct val="100000"/>
              </a:lnSpc>
              <a:spcBef>
                <a:spcPts val="0"/>
              </a:spcBef>
              <a:buFont typeface="Arial" panose="020B0604020202020204" pitchFamily="34" charset="0"/>
              <a:buNone/>
              <a:defRPr sz="1400">
                <a:solidFill>
                  <a:schemeClr val="bg1"/>
                </a:solidFill>
              </a:defRPr>
            </a:lvl1pPr>
            <a:lvl2pPr marL="0" indent="0">
              <a:spcBef>
                <a:spcPts val="0"/>
              </a:spcBef>
              <a:buNone/>
              <a:defRPr sz="1400">
                <a:solidFill>
                  <a:schemeClr val="bg1"/>
                </a:solidFill>
              </a:defRPr>
            </a:lvl2pPr>
            <a:lvl3pPr marL="0" indent="0">
              <a:spcBef>
                <a:spcPts val="0"/>
              </a:spcBef>
              <a:buNone/>
              <a:defRPr sz="1400">
                <a:solidFill>
                  <a:schemeClr val="bg1"/>
                </a:solidFill>
              </a:defRPr>
            </a:lvl3pPr>
            <a:lvl4pPr marL="0" indent="0">
              <a:spcBef>
                <a:spcPts val="0"/>
              </a:spcBef>
              <a:buNone/>
              <a:defRPr sz="1400">
                <a:solidFill>
                  <a:schemeClr val="bg1"/>
                </a:solidFill>
              </a:defRPr>
            </a:lvl4pPr>
            <a:lvl5pPr marL="0" indent="0">
              <a:spcBef>
                <a:spcPts val="0"/>
              </a:spcBef>
              <a:buNone/>
              <a:defRPr sz="1400">
                <a:solidFill>
                  <a:schemeClr val="bg1"/>
                </a:solidFill>
              </a:defRPr>
            </a:lvl5pPr>
            <a:lvl6pPr marL="0" indent="0">
              <a:spcBef>
                <a:spcPts val="0"/>
              </a:spcBef>
              <a:buNone/>
              <a:defRPr sz="1400">
                <a:solidFill>
                  <a:schemeClr val="bg1"/>
                </a:solidFill>
              </a:defRPr>
            </a:lvl6pPr>
            <a:lvl7pPr marL="0" indent="0">
              <a:spcBef>
                <a:spcPts val="0"/>
              </a:spcBef>
              <a:buNone/>
              <a:defRPr sz="1400">
                <a:solidFill>
                  <a:schemeClr val="bg1"/>
                </a:solidFill>
              </a:defRPr>
            </a:lvl7pPr>
            <a:lvl8pPr marL="0" indent="0">
              <a:spcBef>
                <a:spcPts val="0"/>
              </a:spcBef>
              <a:buNone/>
              <a:defRPr sz="1400">
                <a:solidFill>
                  <a:schemeClr val="bg1"/>
                </a:solidFill>
              </a:defRPr>
            </a:lvl8pPr>
            <a:lvl9pPr marL="0" indent="0">
              <a:spcBef>
                <a:spcPts val="0"/>
              </a:spcBef>
              <a:buNone/>
              <a:defRPr sz="1400">
                <a:solidFill>
                  <a:schemeClr val="bg1"/>
                </a:solidFill>
              </a:defRPr>
            </a:lvl9pPr>
          </a:lstStyle>
          <a:p>
            <a:pPr lvl="0"/>
            <a:r>
              <a:rPr lang="en-GB" noProof="0"/>
              <a:t>&lt;Add +00 (0)000 000 000&gt;</a:t>
            </a:r>
          </a:p>
        </p:txBody>
      </p:sp>
      <p:sp>
        <p:nvSpPr>
          <p:cNvPr id="25" name="Contact Placeholder Title 3">
            <a:extLst>
              <a:ext uri="{FF2B5EF4-FFF2-40B4-BE49-F238E27FC236}">
                <a16:creationId xmlns:a16="http://schemas.microsoft.com/office/drawing/2014/main" id="{8426530D-C3C3-5ACA-5871-BB73D65D315A}"/>
              </a:ext>
            </a:extLst>
          </p:cNvPr>
          <p:cNvSpPr>
            <a:spLocks noGrp="1"/>
          </p:cNvSpPr>
          <p:nvPr>
            <p:ph type="body" sz="quarter" idx="25" hasCustomPrompt="1"/>
          </p:nvPr>
        </p:nvSpPr>
        <p:spPr bwMode="gray">
          <a:xfrm>
            <a:off x="7846425" y="3240000"/>
            <a:ext cx="3240000" cy="216000"/>
          </a:xfrm>
        </p:spPr>
        <p:txBody>
          <a:bodyPr anchor="t" anchorCtr="0">
            <a:noAutofit/>
          </a:bodyPr>
          <a:lstStyle>
            <a:lvl1pPr marL="0" indent="0">
              <a:lnSpc>
                <a:spcPct val="100000"/>
              </a:lnSpc>
              <a:spcBef>
                <a:spcPts val="0"/>
              </a:spcBef>
              <a:buFont typeface="Arial" panose="020B0604020202020204" pitchFamily="34" charset="0"/>
              <a:buNone/>
              <a:defRPr sz="1400">
                <a:solidFill>
                  <a:schemeClr val="bg1"/>
                </a:solidFill>
              </a:defRPr>
            </a:lvl1pPr>
            <a:lvl2pPr marL="0" indent="0">
              <a:spcBef>
                <a:spcPts val="0"/>
              </a:spcBef>
              <a:buNone/>
              <a:defRPr sz="1400">
                <a:solidFill>
                  <a:schemeClr val="bg1"/>
                </a:solidFill>
              </a:defRPr>
            </a:lvl2pPr>
            <a:lvl3pPr marL="0" indent="0">
              <a:spcBef>
                <a:spcPts val="0"/>
              </a:spcBef>
              <a:buNone/>
              <a:defRPr sz="1400">
                <a:solidFill>
                  <a:schemeClr val="bg1"/>
                </a:solidFill>
              </a:defRPr>
            </a:lvl3pPr>
            <a:lvl4pPr marL="0" indent="0">
              <a:spcBef>
                <a:spcPts val="0"/>
              </a:spcBef>
              <a:buNone/>
              <a:defRPr sz="1400">
                <a:solidFill>
                  <a:schemeClr val="bg1"/>
                </a:solidFill>
              </a:defRPr>
            </a:lvl4pPr>
            <a:lvl5pPr marL="0" indent="0">
              <a:spcBef>
                <a:spcPts val="0"/>
              </a:spcBef>
              <a:buNone/>
              <a:defRPr sz="1400">
                <a:solidFill>
                  <a:schemeClr val="bg1"/>
                </a:solidFill>
              </a:defRPr>
            </a:lvl5pPr>
            <a:lvl6pPr marL="0" indent="0">
              <a:spcBef>
                <a:spcPts val="0"/>
              </a:spcBef>
              <a:buNone/>
              <a:defRPr sz="1400">
                <a:solidFill>
                  <a:schemeClr val="bg1"/>
                </a:solidFill>
              </a:defRPr>
            </a:lvl6pPr>
            <a:lvl7pPr marL="0" indent="0">
              <a:spcBef>
                <a:spcPts val="0"/>
              </a:spcBef>
              <a:buNone/>
              <a:defRPr sz="1400">
                <a:solidFill>
                  <a:schemeClr val="bg1"/>
                </a:solidFill>
              </a:defRPr>
            </a:lvl7pPr>
            <a:lvl8pPr marL="0" indent="0">
              <a:spcBef>
                <a:spcPts val="0"/>
              </a:spcBef>
              <a:buNone/>
              <a:defRPr sz="1400">
                <a:solidFill>
                  <a:schemeClr val="bg1"/>
                </a:solidFill>
              </a:defRPr>
            </a:lvl8pPr>
            <a:lvl9pPr marL="0" indent="0">
              <a:spcBef>
                <a:spcPts val="0"/>
              </a:spcBef>
              <a:buNone/>
              <a:defRPr sz="1400">
                <a:solidFill>
                  <a:schemeClr val="bg1"/>
                </a:solidFill>
              </a:defRPr>
            </a:lvl9pPr>
          </a:lstStyle>
          <a:p>
            <a:pPr lvl="0"/>
            <a:r>
              <a:rPr lang="en-GB" noProof="0"/>
              <a:t>&lt;Add Title / Position&gt;</a:t>
            </a:r>
          </a:p>
        </p:txBody>
      </p:sp>
      <p:sp>
        <p:nvSpPr>
          <p:cNvPr id="26" name="Contact Placeholder Name 3">
            <a:extLst>
              <a:ext uri="{FF2B5EF4-FFF2-40B4-BE49-F238E27FC236}">
                <a16:creationId xmlns:a16="http://schemas.microsoft.com/office/drawing/2014/main" id="{09997247-91A2-C8A5-4AE5-A7F5D201AD4F}"/>
              </a:ext>
            </a:extLst>
          </p:cNvPr>
          <p:cNvSpPr>
            <a:spLocks noGrp="1"/>
          </p:cNvSpPr>
          <p:nvPr>
            <p:ph type="body" sz="quarter" idx="18" hasCustomPrompt="1"/>
          </p:nvPr>
        </p:nvSpPr>
        <p:spPr bwMode="gray">
          <a:xfrm>
            <a:off x="7846425" y="2952000"/>
            <a:ext cx="3240000" cy="216000"/>
          </a:xfrm>
        </p:spPr>
        <p:txBody>
          <a:bodyPr anchor="t" anchorCtr="0">
            <a:noAutofit/>
          </a:bodyPr>
          <a:lstStyle>
            <a:lvl1pPr marL="0" indent="0">
              <a:lnSpc>
                <a:spcPct val="100000"/>
              </a:lnSpc>
              <a:spcBef>
                <a:spcPts val="0"/>
              </a:spcBef>
              <a:buFont typeface="Arial" panose="020B0604020202020204" pitchFamily="34" charset="0"/>
              <a:buNone/>
              <a:defRPr sz="1400">
                <a:solidFill>
                  <a:schemeClr val="bg1"/>
                </a:solidFill>
              </a:defRPr>
            </a:lvl1pPr>
            <a:lvl2pPr marL="0" indent="0">
              <a:spcBef>
                <a:spcPts val="0"/>
              </a:spcBef>
              <a:buNone/>
              <a:defRPr sz="1400">
                <a:solidFill>
                  <a:schemeClr val="bg1"/>
                </a:solidFill>
              </a:defRPr>
            </a:lvl2pPr>
            <a:lvl3pPr marL="0" indent="0">
              <a:spcBef>
                <a:spcPts val="0"/>
              </a:spcBef>
              <a:buNone/>
              <a:defRPr sz="1400">
                <a:solidFill>
                  <a:schemeClr val="bg1"/>
                </a:solidFill>
              </a:defRPr>
            </a:lvl3pPr>
            <a:lvl4pPr marL="0" indent="0">
              <a:spcBef>
                <a:spcPts val="0"/>
              </a:spcBef>
              <a:buNone/>
              <a:defRPr sz="1400">
                <a:solidFill>
                  <a:schemeClr val="bg1"/>
                </a:solidFill>
              </a:defRPr>
            </a:lvl4pPr>
            <a:lvl5pPr marL="0" indent="0">
              <a:spcBef>
                <a:spcPts val="0"/>
              </a:spcBef>
              <a:buNone/>
              <a:defRPr sz="1400">
                <a:solidFill>
                  <a:schemeClr val="bg1"/>
                </a:solidFill>
              </a:defRPr>
            </a:lvl5pPr>
            <a:lvl6pPr marL="0" indent="0">
              <a:spcBef>
                <a:spcPts val="0"/>
              </a:spcBef>
              <a:buNone/>
              <a:defRPr sz="1400">
                <a:solidFill>
                  <a:schemeClr val="bg1"/>
                </a:solidFill>
              </a:defRPr>
            </a:lvl6pPr>
            <a:lvl7pPr marL="0" indent="0">
              <a:spcBef>
                <a:spcPts val="0"/>
              </a:spcBef>
              <a:buNone/>
              <a:defRPr sz="1400">
                <a:solidFill>
                  <a:schemeClr val="bg1"/>
                </a:solidFill>
              </a:defRPr>
            </a:lvl7pPr>
            <a:lvl8pPr marL="0" indent="0">
              <a:spcBef>
                <a:spcPts val="0"/>
              </a:spcBef>
              <a:buNone/>
              <a:defRPr sz="1400">
                <a:solidFill>
                  <a:schemeClr val="bg1"/>
                </a:solidFill>
              </a:defRPr>
            </a:lvl8pPr>
            <a:lvl9pPr marL="0" indent="0">
              <a:spcBef>
                <a:spcPts val="0"/>
              </a:spcBef>
              <a:buNone/>
              <a:defRPr sz="1400">
                <a:solidFill>
                  <a:schemeClr val="bg1"/>
                </a:solidFill>
              </a:defRPr>
            </a:lvl9pPr>
          </a:lstStyle>
          <a:p>
            <a:pPr lvl="0"/>
            <a:r>
              <a:rPr lang="en-GB" noProof="0"/>
              <a:t>&lt;Add First Last Name&gt;</a:t>
            </a:r>
          </a:p>
        </p:txBody>
      </p:sp>
      <p:sp>
        <p:nvSpPr>
          <p:cNvPr id="27" name="Contact Placeholder Email 2">
            <a:extLst>
              <a:ext uri="{FF2B5EF4-FFF2-40B4-BE49-F238E27FC236}">
                <a16:creationId xmlns:a16="http://schemas.microsoft.com/office/drawing/2014/main" id="{CE67C3CD-AC0B-4814-7B31-E7607B59ED73}"/>
              </a:ext>
            </a:extLst>
          </p:cNvPr>
          <p:cNvSpPr>
            <a:spLocks noGrp="1"/>
          </p:cNvSpPr>
          <p:nvPr>
            <p:ph type="body" sz="quarter" idx="38" hasCustomPrompt="1"/>
          </p:nvPr>
        </p:nvSpPr>
        <p:spPr bwMode="gray">
          <a:xfrm>
            <a:off x="4139700" y="3672000"/>
            <a:ext cx="3240000" cy="216000"/>
          </a:xfrm>
        </p:spPr>
        <p:txBody>
          <a:bodyPr anchor="t" anchorCtr="0">
            <a:noAutofit/>
          </a:bodyPr>
          <a:lstStyle>
            <a:lvl1pPr marL="0" indent="0">
              <a:lnSpc>
                <a:spcPct val="100000"/>
              </a:lnSpc>
              <a:spcBef>
                <a:spcPts val="0"/>
              </a:spcBef>
              <a:buFont typeface="Arial" panose="020B0604020202020204" pitchFamily="34" charset="0"/>
              <a:buNone/>
              <a:defRPr sz="1400">
                <a:solidFill>
                  <a:schemeClr val="bg1"/>
                </a:solidFill>
              </a:defRPr>
            </a:lvl1pPr>
            <a:lvl2pPr marL="0" indent="0">
              <a:spcBef>
                <a:spcPts val="0"/>
              </a:spcBef>
              <a:buNone/>
              <a:defRPr sz="1400">
                <a:solidFill>
                  <a:schemeClr val="bg1"/>
                </a:solidFill>
              </a:defRPr>
            </a:lvl2pPr>
            <a:lvl3pPr marL="0" indent="0">
              <a:spcBef>
                <a:spcPts val="0"/>
              </a:spcBef>
              <a:buNone/>
              <a:defRPr sz="1400">
                <a:solidFill>
                  <a:schemeClr val="bg1"/>
                </a:solidFill>
              </a:defRPr>
            </a:lvl3pPr>
            <a:lvl4pPr marL="0" indent="0">
              <a:spcBef>
                <a:spcPts val="0"/>
              </a:spcBef>
              <a:buNone/>
              <a:defRPr sz="1400">
                <a:solidFill>
                  <a:schemeClr val="bg1"/>
                </a:solidFill>
              </a:defRPr>
            </a:lvl4pPr>
            <a:lvl5pPr marL="0" indent="0">
              <a:spcBef>
                <a:spcPts val="0"/>
              </a:spcBef>
              <a:buNone/>
              <a:defRPr sz="1400">
                <a:solidFill>
                  <a:schemeClr val="bg1"/>
                </a:solidFill>
              </a:defRPr>
            </a:lvl5pPr>
            <a:lvl6pPr marL="0" indent="0">
              <a:spcBef>
                <a:spcPts val="0"/>
              </a:spcBef>
              <a:buNone/>
              <a:defRPr sz="1400">
                <a:solidFill>
                  <a:schemeClr val="bg1"/>
                </a:solidFill>
              </a:defRPr>
            </a:lvl6pPr>
            <a:lvl7pPr marL="0" indent="0">
              <a:spcBef>
                <a:spcPts val="0"/>
              </a:spcBef>
              <a:buNone/>
              <a:defRPr sz="1400">
                <a:solidFill>
                  <a:schemeClr val="bg1"/>
                </a:solidFill>
              </a:defRPr>
            </a:lvl7pPr>
            <a:lvl8pPr marL="0" indent="0">
              <a:spcBef>
                <a:spcPts val="0"/>
              </a:spcBef>
              <a:buNone/>
              <a:defRPr sz="1400">
                <a:solidFill>
                  <a:schemeClr val="bg1"/>
                </a:solidFill>
              </a:defRPr>
            </a:lvl8pPr>
            <a:lvl9pPr marL="0" indent="0">
              <a:spcBef>
                <a:spcPts val="0"/>
              </a:spcBef>
              <a:buNone/>
              <a:defRPr sz="1400">
                <a:solidFill>
                  <a:schemeClr val="bg1"/>
                </a:solidFill>
              </a:defRPr>
            </a:lvl9pPr>
          </a:lstStyle>
          <a:p>
            <a:pPr lvl="0"/>
            <a:r>
              <a:rPr lang="en-GB" noProof="0"/>
              <a:t>&lt;Add email.address@domain.com&gt;</a:t>
            </a:r>
          </a:p>
        </p:txBody>
      </p:sp>
      <p:sp>
        <p:nvSpPr>
          <p:cNvPr id="28" name="Contact Placeholder Phone 2">
            <a:extLst>
              <a:ext uri="{FF2B5EF4-FFF2-40B4-BE49-F238E27FC236}">
                <a16:creationId xmlns:a16="http://schemas.microsoft.com/office/drawing/2014/main" id="{BF21D5F9-A48E-5715-21B7-379EDB69FDEE}"/>
              </a:ext>
            </a:extLst>
          </p:cNvPr>
          <p:cNvSpPr>
            <a:spLocks noGrp="1"/>
          </p:cNvSpPr>
          <p:nvPr>
            <p:ph type="body" sz="quarter" idx="32" hasCustomPrompt="1"/>
          </p:nvPr>
        </p:nvSpPr>
        <p:spPr bwMode="gray">
          <a:xfrm>
            <a:off x="4139700" y="3456000"/>
            <a:ext cx="3240000" cy="216000"/>
          </a:xfrm>
        </p:spPr>
        <p:txBody>
          <a:bodyPr anchor="t" anchorCtr="0">
            <a:noAutofit/>
          </a:bodyPr>
          <a:lstStyle>
            <a:lvl1pPr marL="0" indent="0">
              <a:lnSpc>
                <a:spcPct val="100000"/>
              </a:lnSpc>
              <a:spcBef>
                <a:spcPts val="0"/>
              </a:spcBef>
              <a:buFont typeface="Arial" panose="020B0604020202020204" pitchFamily="34" charset="0"/>
              <a:buNone/>
              <a:defRPr sz="1400">
                <a:solidFill>
                  <a:schemeClr val="bg1"/>
                </a:solidFill>
              </a:defRPr>
            </a:lvl1pPr>
            <a:lvl2pPr marL="0" indent="0">
              <a:spcBef>
                <a:spcPts val="0"/>
              </a:spcBef>
              <a:buNone/>
              <a:defRPr sz="1400">
                <a:solidFill>
                  <a:schemeClr val="bg1"/>
                </a:solidFill>
              </a:defRPr>
            </a:lvl2pPr>
            <a:lvl3pPr marL="0" indent="0">
              <a:spcBef>
                <a:spcPts val="0"/>
              </a:spcBef>
              <a:buNone/>
              <a:defRPr sz="1400">
                <a:solidFill>
                  <a:schemeClr val="bg1"/>
                </a:solidFill>
              </a:defRPr>
            </a:lvl3pPr>
            <a:lvl4pPr marL="0" indent="0">
              <a:spcBef>
                <a:spcPts val="0"/>
              </a:spcBef>
              <a:buNone/>
              <a:defRPr sz="1400">
                <a:solidFill>
                  <a:schemeClr val="bg1"/>
                </a:solidFill>
              </a:defRPr>
            </a:lvl4pPr>
            <a:lvl5pPr marL="0" indent="0">
              <a:spcBef>
                <a:spcPts val="0"/>
              </a:spcBef>
              <a:buNone/>
              <a:defRPr sz="1400">
                <a:solidFill>
                  <a:schemeClr val="bg1"/>
                </a:solidFill>
              </a:defRPr>
            </a:lvl5pPr>
            <a:lvl6pPr marL="0" indent="0">
              <a:spcBef>
                <a:spcPts val="0"/>
              </a:spcBef>
              <a:buNone/>
              <a:defRPr sz="1400">
                <a:solidFill>
                  <a:schemeClr val="bg1"/>
                </a:solidFill>
              </a:defRPr>
            </a:lvl6pPr>
            <a:lvl7pPr marL="0" indent="0">
              <a:spcBef>
                <a:spcPts val="0"/>
              </a:spcBef>
              <a:buNone/>
              <a:defRPr sz="1400">
                <a:solidFill>
                  <a:schemeClr val="bg1"/>
                </a:solidFill>
              </a:defRPr>
            </a:lvl7pPr>
            <a:lvl8pPr marL="0" indent="0">
              <a:spcBef>
                <a:spcPts val="0"/>
              </a:spcBef>
              <a:buNone/>
              <a:defRPr sz="1400">
                <a:solidFill>
                  <a:schemeClr val="bg1"/>
                </a:solidFill>
              </a:defRPr>
            </a:lvl8pPr>
            <a:lvl9pPr marL="0" indent="0">
              <a:spcBef>
                <a:spcPts val="0"/>
              </a:spcBef>
              <a:buNone/>
              <a:defRPr sz="1400">
                <a:solidFill>
                  <a:schemeClr val="bg1"/>
                </a:solidFill>
              </a:defRPr>
            </a:lvl9pPr>
          </a:lstStyle>
          <a:p>
            <a:pPr lvl="0"/>
            <a:r>
              <a:rPr lang="en-GB" noProof="0"/>
              <a:t>&lt;Add +00 (0)000 000 000&gt;</a:t>
            </a:r>
          </a:p>
        </p:txBody>
      </p:sp>
      <p:sp>
        <p:nvSpPr>
          <p:cNvPr id="29" name="Contact Placeholder Title 2">
            <a:extLst>
              <a:ext uri="{FF2B5EF4-FFF2-40B4-BE49-F238E27FC236}">
                <a16:creationId xmlns:a16="http://schemas.microsoft.com/office/drawing/2014/main" id="{C3B2B6A3-3AAF-F4D4-A80F-AEC94719309F}"/>
              </a:ext>
            </a:extLst>
          </p:cNvPr>
          <p:cNvSpPr>
            <a:spLocks noGrp="1"/>
          </p:cNvSpPr>
          <p:nvPr>
            <p:ph type="body" sz="quarter" idx="26" hasCustomPrompt="1"/>
          </p:nvPr>
        </p:nvSpPr>
        <p:spPr bwMode="gray">
          <a:xfrm>
            <a:off x="4139700" y="3240000"/>
            <a:ext cx="3240000" cy="216000"/>
          </a:xfrm>
        </p:spPr>
        <p:txBody>
          <a:bodyPr anchor="t" anchorCtr="0">
            <a:noAutofit/>
          </a:bodyPr>
          <a:lstStyle>
            <a:lvl1pPr marL="0" indent="0">
              <a:lnSpc>
                <a:spcPct val="100000"/>
              </a:lnSpc>
              <a:spcBef>
                <a:spcPts val="0"/>
              </a:spcBef>
              <a:buFont typeface="Arial" panose="020B0604020202020204" pitchFamily="34" charset="0"/>
              <a:buNone/>
              <a:defRPr sz="1400">
                <a:solidFill>
                  <a:schemeClr val="bg1"/>
                </a:solidFill>
              </a:defRPr>
            </a:lvl1pPr>
            <a:lvl2pPr marL="0" indent="0">
              <a:spcBef>
                <a:spcPts val="0"/>
              </a:spcBef>
              <a:buNone/>
              <a:defRPr sz="1400">
                <a:solidFill>
                  <a:schemeClr val="bg1"/>
                </a:solidFill>
              </a:defRPr>
            </a:lvl2pPr>
            <a:lvl3pPr marL="0" indent="0">
              <a:spcBef>
                <a:spcPts val="0"/>
              </a:spcBef>
              <a:buNone/>
              <a:defRPr sz="1400">
                <a:solidFill>
                  <a:schemeClr val="bg1"/>
                </a:solidFill>
              </a:defRPr>
            </a:lvl3pPr>
            <a:lvl4pPr marL="0" indent="0">
              <a:spcBef>
                <a:spcPts val="0"/>
              </a:spcBef>
              <a:buNone/>
              <a:defRPr sz="1400">
                <a:solidFill>
                  <a:schemeClr val="bg1"/>
                </a:solidFill>
              </a:defRPr>
            </a:lvl4pPr>
            <a:lvl5pPr marL="0" indent="0">
              <a:spcBef>
                <a:spcPts val="0"/>
              </a:spcBef>
              <a:buNone/>
              <a:defRPr sz="1400">
                <a:solidFill>
                  <a:schemeClr val="bg1"/>
                </a:solidFill>
              </a:defRPr>
            </a:lvl5pPr>
            <a:lvl6pPr marL="0" indent="0">
              <a:spcBef>
                <a:spcPts val="0"/>
              </a:spcBef>
              <a:buNone/>
              <a:defRPr sz="1400">
                <a:solidFill>
                  <a:schemeClr val="bg1"/>
                </a:solidFill>
              </a:defRPr>
            </a:lvl6pPr>
            <a:lvl7pPr marL="0" indent="0">
              <a:spcBef>
                <a:spcPts val="0"/>
              </a:spcBef>
              <a:buNone/>
              <a:defRPr sz="1400">
                <a:solidFill>
                  <a:schemeClr val="bg1"/>
                </a:solidFill>
              </a:defRPr>
            </a:lvl7pPr>
            <a:lvl8pPr marL="0" indent="0">
              <a:spcBef>
                <a:spcPts val="0"/>
              </a:spcBef>
              <a:buNone/>
              <a:defRPr sz="1400">
                <a:solidFill>
                  <a:schemeClr val="bg1"/>
                </a:solidFill>
              </a:defRPr>
            </a:lvl8pPr>
            <a:lvl9pPr marL="0" indent="0">
              <a:spcBef>
                <a:spcPts val="0"/>
              </a:spcBef>
              <a:buNone/>
              <a:defRPr sz="1400">
                <a:solidFill>
                  <a:schemeClr val="bg1"/>
                </a:solidFill>
              </a:defRPr>
            </a:lvl9pPr>
          </a:lstStyle>
          <a:p>
            <a:pPr lvl="0"/>
            <a:r>
              <a:rPr lang="en-GB" noProof="0"/>
              <a:t>&lt;Add Title / Position&gt;</a:t>
            </a:r>
          </a:p>
        </p:txBody>
      </p:sp>
      <p:sp>
        <p:nvSpPr>
          <p:cNvPr id="30" name="Contact Placeholder Name 2">
            <a:extLst>
              <a:ext uri="{FF2B5EF4-FFF2-40B4-BE49-F238E27FC236}">
                <a16:creationId xmlns:a16="http://schemas.microsoft.com/office/drawing/2014/main" id="{E66E432A-2E6A-6C4F-2041-E9CD3FDD9667}"/>
              </a:ext>
            </a:extLst>
          </p:cNvPr>
          <p:cNvSpPr>
            <a:spLocks noGrp="1"/>
          </p:cNvSpPr>
          <p:nvPr>
            <p:ph type="body" sz="quarter" idx="17" hasCustomPrompt="1"/>
          </p:nvPr>
        </p:nvSpPr>
        <p:spPr bwMode="gray">
          <a:xfrm>
            <a:off x="4139700" y="2952000"/>
            <a:ext cx="3240000" cy="216000"/>
          </a:xfrm>
        </p:spPr>
        <p:txBody>
          <a:bodyPr anchor="t" anchorCtr="0">
            <a:noAutofit/>
          </a:bodyPr>
          <a:lstStyle>
            <a:lvl1pPr marL="0" indent="0">
              <a:lnSpc>
                <a:spcPct val="100000"/>
              </a:lnSpc>
              <a:spcBef>
                <a:spcPts val="0"/>
              </a:spcBef>
              <a:buFont typeface="Arial" panose="020B0604020202020204" pitchFamily="34" charset="0"/>
              <a:buNone/>
              <a:defRPr sz="1400">
                <a:solidFill>
                  <a:schemeClr val="bg1"/>
                </a:solidFill>
              </a:defRPr>
            </a:lvl1pPr>
            <a:lvl2pPr marL="0" indent="0">
              <a:spcBef>
                <a:spcPts val="0"/>
              </a:spcBef>
              <a:buNone/>
              <a:defRPr sz="1400">
                <a:solidFill>
                  <a:schemeClr val="bg1"/>
                </a:solidFill>
              </a:defRPr>
            </a:lvl2pPr>
            <a:lvl3pPr marL="0" indent="0">
              <a:spcBef>
                <a:spcPts val="0"/>
              </a:spcBef>
              <a:buNone/>
              <a:defRPr sz="1400">
                <a:solidFill>
                  <a:schemeClr val="bg1"/>
                </a:solidFill>
              </a:defRPr>
            </a:lvl3pPr>
            <a:lvl4pPr marL="0" indent="0">
              <a:spcBef>
                <a:spcPts val="0"/>
              </a:spcBef>
              <a:buNone/>
              <a:defRPr sz="1400">
                <a:solidFill>
                  <a:schemeClr val="bg1"/>
                </a:solidFill>
              </a:defRPr>
            </a:lvl4pPr>
            <a:lvl5pPr marL="0" indent="0">
              <a:spcBef>
                <a:spcPts val="0"/>
              </a:spcBef>
              <a:buNone/>
              <a:defRPr sz="1400">
                <a:solidFill>
                  <a:schemeClr val="bg1"/>
                </a:solidFill>
              </a:defRPr>
            </a:lvl5pPr>
            <a:lvl6pPr marL="0" indent="0">
              <a:spcBef>
                <a:spcPts val="0"/>
              </a:spcBef>
              <a:buNone/>
              <a:defRPr sz="1400">
                <a:solidFill>
                  <a:schemeClr val="bg1"/>
                </a:solidFill>
              </a:defRPr>
            </a:lvl6pPr>
            <a:lvl7pPr marL="0" indent="0">
              <a:spcBef>
                <a:spcPts val="0"/>
              </a:spcBef>
              <a:buNone/>
              <a:defRPr sz="1400">
                <a:solidFill>
                  <a:schemeClr val="bg1"/>
                </a:solidFill>
              </a:defRPr>
            </a:lvl7pPr>
            <a:lvl8pPr marL="0" indent="0">
              <a:spcBef>
                <a:spcPts val="0"/>
              </a:spcBef>
              <a:buNone/>
              <a:defRPr sz="1400">
                <a:solidFill>
                  <a:schemeClr val="bg1"/>
                </a:solidFill>
              </a:defRPr>
            </a:lvl8pPr>
            <a:lvl9pPr marL="0" indent="0">
              <a:spcBef>
                <a:spcPts val="0"/>
              </a:spcBef>
              <a:buNone/>
              <a:defRPr sz="1400">
                <a:solidFill>
                  <a:schemeClr val="bg1"/>
                </a:solidFill>
              </a:defRPr>
            </a:lvl9pPr>
          </a:lstStyle>
          <a:p>
            <a:pPr lvl="0"/>
            <a:r>
              <a:rPr lang="en-GB" noProof="0"/>
              <a:t>&lt;Add First Last Name&gt;</a:t>
            </a:r>
          </a:p>
        </p:txBody>
      </p:sp>
      <p:sp>
        <p:nvSpPr>
          <p:cNvPr id="31" name="Contact Placeholder Email 1">
            <a:extLst>
              <a:ext uri="{FF2B5EF4-FFF2-40B4-BE49-F238E27FC236}">
                <a16:creationId xmlns:a16="http://schemas.microsoft.com/office/drawing/2014/main" id="{B8F30A82-AB17-ACB6-18B1-461392FC5AA9}"/>
              </a:ext>
            </a:extLst>
          </p:cNvPr>
          <p:cNvSpPr>
            <a:spLocks noGrp="1"/>
          </p:cNvSpPr>
          <p:nvPr>
            <p:ph type="body" sz="quarter" idx="39" hasCustomPrompt="1"/>
          </p:nvPr>
        </p:nvSpPr>
        <p:spPr bwMode="gray">
          <a:xfrm>
            <a:off x="432975" y="3672000"/>
            <a:ext cx="3240000" cy="216000"/>
          </a:xfrm>
        </p:spPr>
        <p:txBody>
          <a:bodyPr anchor="t" anchorCtr="0">
            <a:noAutofit/>
          </a:bodyPr>
          <a:lstStyle>
            <a:lvl1pPr marL="0" indent="0">
              <a:lnSpc>
                <a:spcPct val="100000"/>
              </a:lnSpc>
              <a:spcBef>
                <a:spcPts val="0"/>
              </a:spcBef>
              <a:buFont typeface="Arial" panose="020B0604020202020204" pitchFamily="34" charset="0"/>
              <a:buNone/>
              <a:defRPr sz="1400">
                <a:solidFill>
                  <a:schemeClr val="bg1"/>
                </a:solidFill>
              </a:defRPr>
            </a:lvl1pPr>
            <a:lvl2pPr marL="0" indent="0">
              <a:spcBef>
                <a:spcPts val="0"/>
              </a:spcBef>
              <a:buNone/>
              <a:defRPr sz="1400">
                <a:solidFill>
                  <a:schemeClr val="bg1"/>
                </a:solidFill>
              </a:defRPr>
            </a:lvl2pPr>
            <a:lvl3pPr marL="0" indent="0">
              <a:spcBef>
                <a:spcPts val="0"/>
              </a:spcBef>
              <a:buNone/>
              <a:defRPr sz="1400">
                <a:solidFill>
                  <a:schemeClr val="bg1"/>
                </a:solidFill>
              </a:defRPr>
            </a:lvl3pPr>
            <a:lvl4pPr marL="0" indent="0">
              <a:spcBef>
                <a:spcPts val="0"/>
              </a:spcBef>
              <a:buNone/>
              <a:defRPr sz="1400">
                <a:solidFill>
                  <a:schemeClr val="bg1"/>
                </a:solidFill>
              </a:defRPr>
            </a:lvl4pPr>
            <a:lvl5pPr marL="0" indent="0">
              <a:spcBef>
                <a:spcPts val="0"/>
              </a:spcBef>
              <a:buNone/>
              <a:defRPr sz="1400">
                <a:solidFill>
                  <a:schemeClr val="bg1"/>
                </a:solidFill>
              </a:defRPr>
            </a:lvl5pPr>
            <a:lvl6pPr marL="0" indent="0">
              <a:spcBef>
                <a:spcPts val="0"/>
              </a:spcBef>
              <a:buNone/>
              <a:defRPr sz="1400">
                <a:solidFill>
                  <a:schemeClr val="bg1"/>
                </a:solidFill>
              </a:defRPr>
            </a:lvl6pPr>
            <a:lvl7pPr marL="0" indent="0">
              <a:spcBef>
                <a:spcPts val="0"/>
              </a:spcBef>
              <a:buNone/>
              <a:defRPr sz="1400">
                <a:solidFill>
                  <a:schemeClr val="bg1"/>
                </a:solidFill>
              </a:defRPr>
            </a:lvl7pPr>
            <a:lvl8pPr marL="0" indent="0">
              <a:spcBef>
                <a:spcPts val="0"/>
              </a:spcBef>
              <a:buNone/>
              <a:defRPr sz="1400">
                <a:solidFill>
                  <a:schemeClr val="bg1"/>
                </a:solidFill>
              </a:defRPr>
            </a:lvl8pPr>
            <a:lvl9pPr marL="0" indent="0">
              <a:spcBef>
                <a:spcPts val="0"/>
              </a:spcBef>
              <a:buNone/>
              <a:defRPr sz="1400">
                <a:solidFill>
                  <a:schemeClr val="bg1"/>
                </a:solidFill>
              </a:defRPr>
            </a:lvl9pPr>
          </a:lstStyle>
          <a:p>
            <a:pPr lvl="0"/>
            <a:r>
              <a:rPr lang="en-GB" noProof="0"/>
              <a:t>&lt;Add email.address@domain.com&gt;</a:t>
            </a:r>
          </a:p>
        </p:txBody>
      </p:sp>
      <p:sp>
        <p:nvSpPr>
          <p:cNvPr id="32" name="Contact Placeholder Phone 1">
            <a:extLst>
              <a:ext uri="{FF2B5EF4-FFF2-40B4-BE49-F238E27FC236}">
                <a16:creationId xmlns:a16="http://schemas.microsoft.com/office/drawing/2014/main" id="{86A5923E-1CEF-657A-9E4E-2EB2EB227D88}"/>
              </a:ext>
            </a:extLst>
          </p:cNvPr>
          <p:cNvSpPr>
            <a:spLocks noGrp="1"/>
          </p:cNvSpPr>
          <p:nvPr>
            <p:ph type="body" sz="quarter" idx="33" hasCustomPrompt="1"/>
          </p:nvPr>
        </p:nvSpPr>
        <p:spPr bwMode="gray">
          <a:xfrm>
            <a:off x="432975" y="3456000"/>
            <a:ext cx="3240000" cy="216000"/>
          </a:xfrm>
        </p:spPr>
        <p:txBody>
          <a:bodyPr anchor="t" anchorCtr="0">
            <a:noAutofit/>
          </a:bodyPr>
          <a:lstStyle>
            <a:lvl1pPr marL="0" indent="0">
              <a:lnSpc>
                <a:spcPct val="100000"/>
              </a:lnSpc>
              <a:spcBef>
                <a:spcPts val="0"/>
              </a:spcBef>
              <a:buFont typeface="Arial" panose="020B0604020202020204" pitchFamily="34" charset="0"/>
              <a:buNone/>
              <a:defRPr sz="1400">
                <a:solidFill>
                  <a:schemeClr val="bg1"/>
                </a:solidFill>
              </a:defRPr>
            </a:lvl1pPr>
            <a:lvl2pPr marL="0" indent="0">
              <a:spcBef>
                <a:spcPts val="0"/>
              </a:spcBef>
              <a:buNone/>
              <a:defRPr sz="1400">
                <a:solidFill>
                  <a:schemeClr val="bg1"/>
                </a:solidFill>
              </a:defRPr>
            </a:lvl2pPr>
            <a:lvl3pPr marL="0" indent="0">
              <a:spcBef>
                <a:spcPts val="0"/>
              </a:spcBef>
              <a:buNone/>
              <a:defRPr sz="1400">
                <a:solidFill>
                  <a:schemeClr val="bg1"/>
                </a:solidFill>
              </a:defRPr>
            </a:lvl3pPr>
            <a:lvl4pPr marL="0" indent="0">
              <a:spcBef>
                <a:spcPts val="0"/>
              </a:spcBef>
              <a:buNone/>
              <a:defRPr sz="1400">
                <a:solidFill>
                  <a:schemeClr val="bg1"/>
                </a:solidFill>
              </a:defRPr>
            </a:lvl4pPr>
            <a:lvl5pPr marL="0" indent="0">
              <a:spcBef>
                <a:spcPts val="0"/>
              </a:spcBef>
              <a:buNone/>
              <a:defRPr sz="1400">
                <a:solidFill>
                  <a:schemeClr val="bg1"/>
                </a:solidFill>
              </a:defRPr>
            </a:lvl5pPr>
            <a:lvl6pPr marL="0" indent="0">
              <a:spcBef>
                <a:spcPts val="0"/>
              </a:spcBef>
              <a:buNone/>
              <a:defRPr sz="1400">
                <a:solidFill>
                  <a:schemeClr val="bg1"/>
                </a:solidFill>
              </a:defRPr>
            </a:lvl6pPr>
            <a:lvl7pPr marL="0" indent="0">
              <a:spcBef>
                <a:spcPts val="0"/>
              </a:spcBef>
              <a:buNone/>
              <a:defRPr sz="1400">
                <a:solidFill>
                  <a:schemeClr val="bg1"/>
                </a:solidFill>
              </a:defRPr>
            </a:lvl7pPr>
            <a:lvl8pPr marL="0" indent="0">
              <a:spcBef>
                <a:spcPts val="0"/>
              </a:spcBef>
              <a:buNone/>
              <a:defRPr sz="1400">
                <a:solidFill>
                  <a:schemeClr val="bg1"/>
                </a:solidFill>
              </a:defRPr>
            </a:lvl8pPr>
            <a:lvl9pPr marL="0" indent="0">
              <a:spcBef>
                <a:spcPts val="0"/>
              </a:spcBef>
              <a:buNone/>
              <a:defRPr sz="1400">
                <a:solidFill>
                  <a:schemeClr val="bg1"/>
                </a:solidFill>
              </a:defRPr>
            </a:lvl9pPr>
          </a:lstStyle>
          <a:p>
            <a:pPr lvl="0"/>
            <a:r>
              <a:rPr lang="en-GB" noProof="0"/>
              <a:t>&lt;Add +00 (0)000 000 000&gt;</a:t>
            </a:r>
          </a:p>
        </p:txBody>
      </p:sp>
      <p:sp>
        <p:nvSpPr>
          <p:cNvPr id="33" name="Contact Placeholder Title 1">
            <a:extLst>
              <a:ext uri="{FF2B5EF4-FFF2-40B4-BE49-F238E27FC236}">
                <a16:creationId xmlns:a16="http://schemas.microsoft.com/office/drawing/2014/main" id="{3AD54DBA-1077-287B-80EF-2DD7DEAB3548}"/>
              </a:ext>
            </a:extLst>
          </p:cNvPr>
          <p:cNvSpPr>
            <a:spLocks noGrp="1"/>
          </p:cNvSpPr>
          <p:nvPr>
            <p:ph type="body" sz="quarter" idx="27" hasCustomPrompt="1"/>
          </p:nvPr>
        </p:nvSpPr>
        <p:spPr bwMode="gray">
          <a:xfrm>
            <a:off x="432975" y="3240000"/>
            <a:ext cx="3240000" cy="216000"/>
          </a:xfrm>
        </p:spPr>
        <p:txBody>
          <a:bodyPr anchor="t" anchorCtr="0">
            <a:noAutofit/>
          </a:bodyPr>
          <a:lstStyle>
            <a:lvl1pPr marL="0" indent="0">
              <a:lnSpc>
                <a:spcPct val="100000"/>
              </a:lnSpc>
              <a:spcBef>
                <a:spcPts val="0"/>
              </a:spcBef>
              <a:buFont typeface="Arial" panose="020B0604020202020204" pitchFamily="34" charset="0"/>
              <a:buNone/>
              <a:defRPr sz="1400">
                <a:solidFill>
                  <a:schemeClr val="bg1"/>
                </a:solidFill>
              </a:defRPr>
            </a:lvl1pPr>
            <a:lvl2pPr marL="0" indent="0">
              <a:spcBef>
                <a:spcPts val="0"/>
              </a:spcBef>
              <a:buNone/>
              <a:defRPr sz="1400">
                <a:solidFill>
                  <a:schemeClr val="bg1"/>
                </a:solidFill>
              </a:defRPr>
            </a:lvl2pPr>
            <a:lvl3pPr marL="0" indent="0">
              <a:spcBef>
                <a:spcPts val="0"/>
              </a:spcBef>
              <a:buNone/>
              <a:defRPr sz="1400">
                <a:solidFill>
                  <a:schemeClr val="bg1"/>
                </a:solidFill>
              </a:defRPr>
            </a:lvl3pPr>
            <a:lvl4pPr marL="0" indent="0">
              <a:spcBef>
                <a:spcPts val="0"/>
              </a:spcBef>
              <a:buNone/>
              <a:defRPr sz="1400">
                <a:solidFill>
                  <a:schemeClr val="bg1"/>
                </a:solidFill>
              </a:defRPr>
            </a:lvl4pPr>
            <a:lvl5pPr marL="0" indent="0">
              <a:spcBef>
                <a:spcPts val="0"/>
              </a:spcBef>
              <a:buNone/>
              <a:defRPr sz="1400">
                <a:solidFill>
                  <a:schemeClr val="bg1"/>
                </a:solidFill>
              </a:defRPr>
            </a:lvl5pPr>
            <a:lvl6pPr marL="0" indent="0">
              <a:spcBef>
                <a:spcPts val="0"/>
              </a:spcBef>
              <a:buNone/>
              <a:defRPr sz="1400">
                <a:solidFill>
                  <a:schemeClr val="bg1"/>
                </a:solidFill>
              </a:defRPr>
            </a:lvl6pPr>
            <a:lvl7pPr marL="0" indent="0">
              <a:spcBef>
                <a:spcPts val="0"/>
              </a:spcBef>
              <a:buNone/>
              <a:defRPr sz="1400">
                <a:solidFill>
                  <a:schemeClr val="bg1"/>
                </a:solidFill>
              </a:defRPr>
            </a:lvl7pPr>
            <a:lvl8pPr marL="0" indent="0">
              <a:spcBef>
                <a:spcPts val="0"/>
              </a:spcBef>
              <a:buNone/>
              <a:defRPr sz="1400">
                <a:solidFill>
                  <a:schemeClr val="bg1"/>
                </a:solidFill>
              </a:defRPr>
            </a:lvl8pPr>
            <a:lvl9pPr marL="0" indent="0">
              <a:spcBef>
                <a:spcPts val="0"/>
              </a:spcBef>
              <a:buNone/>
              <a:defRPr sz="1400">
                <a:solidFill>
                  <a:schemeClr val="bg1"/>
                </a:solidFill>
              </a:defRPr>
            </a:lvl9pPr>
          </a:lstStyle>
          <a:p>
            <a:pPr lvl="0"/>
            <a:r>
              <a:rPr lang="en-GB" noProof="0"/>
              <a:t>&lt;Add Title / Position&gt;</a:t>
            </a:r>
          </a:p>
        </p:txBody>
      </p:sp>
      <p:sp>
        <p:nvSpPr>
          <p:cNvPr id="34" name="Contact Placeholder Name 1">
            <a:extLst>
              <a:ext uri="{FF2B5EF4-FFF2-40B4-BE49-F238E27FC236}">
                <a16:creationId xmlns:a16="http://schemas.microsoft.com/office/drawing/2014/main" id="{2AF86F2C-79B8-AD07-52EB-174AA0B4FEC5}"/>
              </a:ext>
            </a:extLst>
          </p:cNvPr>
          <p:cNvSpPr>
            <a:spLocks noGrp="1"/>
          </p:cNvSpPr>
          <p:nvPr>
            <p:ph type="body" sz="quarter" idx="16" hasCustomPrompt="1"/>
          </p:nvPr>
        </p:nvSpPr>
        <p:spPr bwMode="gray">
          <a:xfrm>
            <a:off x="432975" y="2952000"/>
            <a:ext cx="3240000" cy="216000"/>
          </a:xfrm>
        </p:spPr>
        <p:txBody>
          <a:bodyPr anchor="t" anchorCtr="0">
            <a:noAutofit/>
          </a:bodyPr>
          <a:lstStyle>
            <a:lvl1pPr marL="0" indent="0">
              <a:lnSpc>
                <a:spcPct val="100000"/>
              </a:lnSpc>
              <a:spcBef>
                <a:spcPts val="0"/>
              </a:spcBef>
              <a:buFont typeface="Arial" panose="020B0604020202020204" pitchFamily="34" charset="0"/>
              <a:buNone/>
              <a:defRPr sz="1400">
                <a:solidFill>
                  <a:schemeClr val="bg1"/>
                </a:solidFill>
              </a:defRPr>
            </a:lvl1pPr>
            <a:lvl2pPr marL="0" indent="0">
              <a:spcBef>
                <a:spcPts val="0"/>
              </a:spcBef>
              <a:buNone/>
              <a:defRPr sz="1400">
                <a:solidFill>
                  <a:schemeClr val="bg1"/>
                </a:solidFill>
              </a:defRPr>
            </a:lvl2pPr>
            <a:lvl3pPr marL="0" indent="0">
              <a:spcBef>
                <a:spcPts val="0"/>
              </a:spcBef>
              <a:buNone/>
              <a:defRPr sz="1400">
                <a:solidFill>
                  <a:schemeClr val="bg1"/>
                </a:solidFill>
              </a:defRPr>
            </a:lvl3pPr>
            <a:lvl4pPr marL="0" indent="0">
              <a:spcBef>
                <a:spcPts val="0"/>
              </a:spcBef>
              <a:buNone/>
              <a:defRPr sz="1400">
                <a:solidFill>
                  <a:schemeClr val="bg1"/>
                </a:solidFill>
              </a:defRPr>
            </a:lvl4pPr>
            <a:lvl5pPr marL="0" indent="0">
              <a:spcBef>
                <a:spcPts val="0"/>
              </a:spcBef>
              <a:buNone/>
              <a:defRPr sz="1400">
                <a:solidFill>
                  <a:schemeClr val="bg1"/>
                </a:solidFill>
              </a:defRPr>
            </a:lvl5pPr>
            <a:lvl6pPr marL="0" indent="0">
              <a:spcBef>
                <a:spcPts val="0"/>
              </a:spcBef>
              <a:buNone/>
              <a:defRPr sz="1400">
                <a:solidFill>
                  <a:schemeClr val="bg1"/>
                </a:solidFill>
              </a:defRPr>
            </a:lvl6pPr>
            <a:lvl7pPr marL="0" indent="0">
              <a:spcBef>
                <a:spcPts val="0"/>
              </a:spcBef>
              <a:buNone/>
              <a:defRPr sz="1400">
                <a:solidFill>
                  <a:schemeClr val="bg1"/>
                </a:solidFill>
              </a:defRPr>
            </a:lvl7pPr>
            <a:lvl8pPr marL="0" indent="0">
              <a:spcBef>
                <a:spcPts val="0"/>
              </a:spcBef>
              <a:buNone/>
              <a:defRPr sz="1400">
                <a:solidFill>
                  <a:schemeClr val="bg1"/>
                </a:solidFill>
              </a:defRPr>
            </a:lvl8pPr>
            <a:lvl9pPr marL="0" indent="0">
              <a:spcBef>
                <a:spcPts val="0"/>
              </a:spcBef>
              <a:buNone/>
              <a:defRPr sz="1400">
                <a:solidFill>
                  <a:schemeClr val="bg1"/>
                </a:solidFill>
              </a:defRPr>
            </a:lvl9pPr>
          </a:lstStyle>
          <a:p>
            <a:pPr lvl="0"/>
            <a:r>
              <a:rPr lang="en-GB" noProof="0"/>
              <a:t>&lt;Add First Last Name&gt;</a:t>
            </a:r>
          </a:p>
        </p:txBody>
      </p:sp>
      <p:sp>
        <p:nvSpPr>
          <p:cNvPr id="7" name="SHP_Logo">
            <a:extLst>
              <a:ext uri="{FF2B5EF4-FFF2-40B4-BE49-F238E27FC236}">
                <a16:creationId xmlns:a16="http://schemas.microsoft.com/office/drawing/2014/main" id="{B7145EEB-C3F8-684C-B8B1-AC03484509AE}"/>
              </a:ext>
            </a:extLst>
          </p:cNvPr>
          <p:cNvSpPr>
            <a:spLocks noGrp="1" noRot="1" noChangeAspect="1" noMove="1" noResize="1" noEditPoints="1" noAdjustHandles="1" noChangeArrowheads="1" noChangeShapeType="1"/>
          </p:cNvSpPr>
          <p:nvPr userDrawn="1"/>
        </p:nvSpPr>
        <p:spPr bwMode="gray">
          <a:xfrm>
            <a:off x="432000" y="900001"/>
            <a:ext cx="3064228" cy="648000"/>
          </a:xfrm>
          <a:custGeom>
            <a:avLst/>
            <a:gdLst>
              <a:gd name="T0" fmla="*/ 830 w 2086"/>
              <a:gd name="T1" fmla="*/ 439 h 439"/>
              <a:gd name="T2" fmla="*/ 900 w 2086"/>
              <a:gd name="T3" fmla="*/ 160 h 439"/>
              <a:gd name="T4" fmla="*/ 970 w 2086"/>
              <a:gd name="T5" fmla="*/ 439 h 439"/>
              <a:gd name="T6" fmla="*/ 1831 w 2086"/>
              <a:gd name="T7" fmla="*/ 439 h 439"/>
              <a:gd name="T8" fmla="*/ 1831 w 2086"/>
              <a:gd name="T9" fmla="*/ 213 h 439"/>
              <a:gd name="T10" fmla="*/ 1965 w 2086"/>
              <a:gd name="T11" fmla="*/ 439 h 439"/>
              <a:gd name="T12" fmla="*/ 2086 w 2086"/>
              <a:gd name="T13" fmla="*/ 439 h 439"/>
              <a:gd name="T14" fmla="*/ 2086 w 2086"/>
              <a:gd name="T15" fmla="*/ 0 h 439"/>
              <a:gd name="T16" fmla="*/ 1965 w 2086"/>
              <a:gd name="T17" fmla="*/ 0 h 439"/>
              <a:gd name="T18" fmla="*/ 1965 w 2086"/>
              <a:gd name="T19" fmla="*/ 226 h 439"/>
              <a:gd name="T20" fmla="*/ 1831 w 2086"/>
              <a:gd name="T21" fmla="*/ 0 h 439"/>
              <a:gd name="T22" fmla="*/ 1106 w 2086"/>
              <a:gd name="T23" fmla="*/ 0 h 439"/>
              <a:gd name="T24" fmla="*/ 1047 w 2086"/>
              <a:gd name="T25" fmla="*/ 269 h 439"/>
              <a:gd name="T26" fmla="*/ 970 w 2086"/>
              <a:gd name="T27" fmla="*/ 0 h 439"/>
              <a:gd name="T28" fmla="*/ 830 w 2086"/>
              <a:gd name="T29" fmla="*/ 0 h 439"/>
              <a:gd name="T30" fmla="*/ 753 w 2086"/>
              <a:gd name="T31" fmla="*/ 269 h 439"/>
              <a:gd name="T32" fmla="*/ 695 w 2086"/>
              <a:gd name="T33" fmla="*/ 0 h 439"/>
              <a:gd name="T34" fmla="*/ 254 w 2086"/>
              <a:gd name="T35" fmla="*/ 0 h 439"/>
              <a:gd name="T36" fmla="*/ 254 w 2086"/>
              <a:gd name="T37" fmla="*/ 158 h 439"/>
              <a:gd name="T38" fmla="*/ 121 w 2086"/>
              <a:gd name="T39" fmla="*/ 158 h 439"/>
              <a:gd name="T40" fmla="*/ 121 w 2086"/>
              <a:gd name="T41" fmla="*/ 0 h 439"/>
              <a:gd name="T42" fmla="*/ 0 w 2086"/>
              <a:gd name="T43" fmla="*/ 0 h 439"/>
              <a:gd name="T44" fmla="*/ 0 w 2086"/>
              <a:gd name="T45" fmla="*/ 439 h 439"/>
              <a:gd name="T46" fmla="*/ 121 w 2086"/>
              <a:gd name="T47" fmla="*/ 439 h 439"/>
              <a:gd name="T48" fmla="*/ 121 w 2086"/>
              <a:gd name="T49" fmla="*/ 269 h 439"/>
              <a:gd name="T50" fmla="*/ 254 w 2086"/>
              <a:gd name="T51" fmla="*/ 269 h 439"/>
              <a:gd name="T52" fmla="*/ 254 w 2086"/>
              <a:gd name="T53" fmla="*/ 439 h 439"/>
              <a:gd name="T54" fmla="*/ 830 w 2086"/>
              <a:gd name="T55" fmla="*/ 439 h 439"/>
              <a:gd name="T56" fmla="*/ 1271 w 2086"/>
              <a:gd name="T57" fmla="*/ 339 h 439"/>
              <a:gd name="T58" fmla="*/ 1208 w 2086"/>
              <a:gd name="T59" fmla="*/ 339 h 439"/>
              <a:gd name="T60" fmla="*/ 1208 w 2086"/>
              <a:gd name="T61" fmla="*/ 100 h 439"/>
              <a:gd name="T62" fmla="*/ 1271 w 2086"/>
              <a:gd name="T63" fmla="*/ 100 h 439"/>
              <a:gd name="T64" fmla="*/ 1390 w 2086"/>
              <a:gd name="T65" fmla="*/ 220 h 439"/>
              <a:gd name="T66" fmla="*/ 1271 w 2086"/>
              <a:gd name="T67" fmla="*/ 339 h 439"/>
              <a:gd name="T68" fmla="*/ 1710 w 2086"/>
              <a:gd name="T69" fmla="*/ 339 h 439"/>
              <a:gd name="T70" fmla="*/ 1516 w 2086"/>
              <a:gd name="T71" fmla="*/ 339 h 439"/>
              <a:gd name="T72" fmla="*/ 1516 w 2086"/>
              <a:gd name="T73" fmla="*/ 269 h 439"/>
              <a:gd name="T74" fmla="*/ 1654 w 2086"/>
              <a:gd name="T75" fmla="*/ 269 h 439"/>
              <a:gd name="T76" fmla="*/ 1654 w 2086"/>
              <a:gd name="T77" fmla="*/ 170 h 439"/>
              <a:gd name="T78" fmla="*/ 1516 w 2086"/>
              <a:gd name="T79" fmla="*/ 170 h 439"/>
              <a:gd name="T80" fmla="*/ 1516 w 2086"/>
              <a:gd name="T81" fmla="*/ 100 h 439"/>
              <a:gd name="T82" fmla="*/ 1710 w 2086"/>
              <a:gd name="T83" fmla="*/ 100 h 439"/>
              <a:gd name="T84" fmla="*/ 1710 w 2086"/>
              <a:gd name="T85" fmla="*/ 339 h 439"/>
              <a:gd name="T86" fmla="*/ 500 w 2086"/>
              <a:gd name="T87" fmla="*/ 346 h 439"/>
              <a:gd name="T88" fmla="*/ 384 w 2086"/>
              <a:gd name="T89" fmla="*/ 220 h 439"/>
              <a:gd name="T90" fmla="*/ 500 w 2086"/>
              <a:gd name="T91" fmla="*/ 93 h 439"/>
              <a:gd name="T92" fmla="*/ 615 w 2086"/>
              <a:gd name="T93" fmla="*/ 220 h 439"/>
              <a:gd name="T94" fmla="*/ 500 w 2086"/>
              <a:gd name="T95" fmla="*/ 346 h 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086" h="439">
                <a:moveTo>
                  <a:pt x="830" y="439"/>
                </a:moveTo>
                <a:cubicBezTo>
                  <a:pt x="900" y="160"/>
                  <a:pt x="900" y="160"/>
                  <a:pt x="900" y="160"/>
                </a:cubicBezTo>
                <a:cubicBezTo>
                  <a:pt x="970" y="439"/>
                  <a:pt x="970" y="439"/>
                  <a:pt x="970" y="439"/>
                </a:cubicBezTo>
                <a:cubicBezTo>
                  <a:pt x="1831" y="439"/>
                  <a:pt x="1831" y="439"/>
                  <a:pt x="1831" y="439"/>
                </a:cubicBezTo>
                <a:cubicBezTo>
                  <a:pt x="1831" y="213"/>
                  <a:pt x="1831" y="213"/>
                  <a:pt x="1831" y="213"/>
                </a:cubicBezTo>
                <a:cubicBezTo>
                  <a:pt x="1965" y="439"/>
                  <a:pt x="1965" y="439"/>
                  <a:pt x="1965" y="439"/>
                </a:cubicBezTo>
                <a:cubicBezTo>
                  <a:pt x="2086" y="439"/>
                  <a:pt x="2086" y="439"/>
                  <a:pt x="2086" y="439"/>
                </a:cubicBezTo>
                <a:cubicBezTo>
                  <a:pt x="2086" y="0"/>
                  <a:pt x="2086" y="0"/>
                  <a:pt x="2086" y="0"/>
                </a:cubicBezTo>
                <a:cubicBezTo>
                  <a:pt x="1965" y="0"/>
                  <a:pt x="1965" y="0"/>
                  <a:pt x="1965" y="0"/>
                </a:cubicBezTo>
                <a:cubicBezTo>
                  <a:pt x="1965" y="226"/>
                  <a:pt x="1965" y="226"/>
                  <a:pt x="1965" y="226"/>
                </a:cubicBezTo>
                <a:cubicBezTo>
                  <a:pt x="1831" y="0"/>
                  <a:pt x="1831" y="0"/>
                  <a:pt x="1831" y="0"/>
                </a:cubicBezTo>
                <a:cubicBezTo>
                  <a:pt x="1106" y="0"/>
                  <a:pt x="1106" y="0"/>
                  <a:pt x="1106" y="0"/>
                </a:cubicBezTo>
                <a:cubicBezTo>
                  <a:pt x="1047" y="269"/>
                  <a:pt x="1047" y="269"/>
                  <a:pt x="1047" y="269"/>
                </a:cubicBezTo>
                <a:cubicBezTo>
                  <a:pt x="970" y="0"/>
                  <a:pt x="970" y="0"/>
                  <a:pt x="970" y="0"/>
                </a:cubicBezTo>
                <a:cubicBezTo>
                  <a:pt x="830" y="0"/>
                  <a:pt x="830" y="0"/>
                  <a:pt x="830" y="0"/>
                </a:cubicBezTo>
                <a:cubicBezTo>
                  <a:pt x="753" y="269"/>
                  <a:pt x="753" y="269"/>
                  <a:pt x="753" y="269"/>
                </a:cubicBezTo>
                <a:cubicBezTo>
                  <a:pt x="695" y="0"/>
                  <a:pt x="695" y="0"/>
                  <a:pt x="695" y="0"/>
                </a:cubicBezTo>
                <a:cubicBezTo>
                  <a:pt x="254" y="0"/>
                  <a:pt x="254" y="0"/>
                  <a:pt x="254" y="0"/>
                </a:cubicBezTo>
                <a:cubicBezTo>
                  <a:pt x="254" y="158"/>
                  <a:pt x="254" y="158"/>
                  <a:pt x="254" y="158"/>
                </a:cubicBezTo>
                <a:cubicBezTo>
                  <a:pt x="121" y="158"/>
                  <a:pt x="121" y="158"/>
                  <a:pt x="121" y="158"/>
                </a:cubicBezTo>
                <a:cubicBezTo>
                  <a:pt x="121" y="0"/>
                  <a:pt x="121" y="0"/>
                  <a:pt x="121" y="0"/>
                </a:cubicBezTo>
                <a:cubicBezTo>
                  <a:pt x="0" y="0"/>
                  <a:pt x="0" y="0"/>
                  <a:pt x="0" y="0"/>
                </a:cubicBezTo>
                <a:cubicBezTo>
                  <a:pt x="0" y="439"/>
                  <a:pt x="0" y="439"/>
                  <a:pt x="0" y="439"/>
                </a:cubicBezTo>
                <a:cubicBezTo>
                  <a:pt x="121" y="439"/>
                  <a:pt x="121" y="439"/>
                  <a:pt x="121" y="439"/>
                </a:cubicBezTo>
                <a:cubicBezTo>
                  <a:pt x="121" y="269"/>
                  <a:pt x="121" y="269"/>
                  <a:pt x="121" y="269"/>
                </a:cubicBezTo>
                <a:cubicBezTo>
                  <a:pt x="254" y="269"/>
                  <a:pt x="254" y="269"/>
                  <a:pt x="254" y="269"/>
                </a:cubicBezTo>
                <a:cubicBezTo>
                  <a:pt x="254" y="439"/>
                  <a:pt x="254" y="439"/>
                  <a:pt x="254" y="439"/>
                </a:cubicBezTo>
                <a:lnTo>
                  <a:pt x="830" y="439"/>
                </a:lnTo>
                <a:close/>
                <a:moveTo>
                  <a:pt x="1271" y="339"/>
                </a:moveTo>
                <a:cubicBezTo>
                  <a:pt x="1208" y="339"/>
                  <a:pt x="1208" y="339"/>
                  <a:pt x="1208" y="339"/>
                </a:cubicBezTo>
                <a:cubicBezTo>
                  <a:pt x="1208" y="100"/>
                  <a:pt x="1208" y="100"/>
                  <a:pt x="1208" y="100"/>
                </a:cubicBezTo>
                <a:cubicBezTo>
                  <a:pt x="1271" y="100"/>
                  <a:pt x="1271" y="100"/>
                  <a:pt x="1271" y="100"/>
                </a:cubicBezTo>
                <a:cubicBezTo>
                  <a:pt x="1337" y="100"/>
                  <a:pt x="1390" y="154"/>
                  <a:pt x="1390" y="220"/>
                </a:cubicBezTo>
                <a:cubicBezTo>
                  <a:pt x="1390" y="286"/>
                  <a:pt x="1337" y="339"/>
                  <a:pt x="1271" y="339"/>
                </a:cubicBezTo>
                <a:close/>
                <a:moveTo>
                  <a:pt x="1710" y="339"/>
                </a:moveTo>
                <a:cubicBezTo>
                  <a:pt x="1516" y="339"/>
                  <a:pt x="1516" y="339"/>
                  <a:pt x="1516" y="339"/>
                </a:cubicBezTo>
                <a:cubicBezTo>
                  <a:pt x="1516" y="269"/>
                  <a:pt x="1516" y="269"/>
                  <a:pt x="1516" y="269"/>
                </a:cubicBezTo>
                <a:cubicBezTo>
                  <a:pt x="1654" y="269"/>
                  <a:pt x="1654" y="269"/>
                  <a:pt x="1654" y="269"/>
                </a:cubicBezTo>
                <a:cubicBezTo>
                  <a:pt x="1654" y="170"/>
                  <a:pt x="1654" y="170"/>
                  <a:pt x="1654" y="170"/>
                </a:cubicBezTo>
                <a:cubicBezTo>
                  <a:pt x="1516" y="170"/>
                  <a:pt x="1516" y="170"/>
                  <a:pt x="1516" y="170"/>
                </a:cubicBezTo>
                <a:cubicBezTo>
                  <a:pt x="1516" y="100"/>
                  <a:pt x="1516" y="100"/>
                  <a:pt x="1516" y="100"/>
                </a:cubicBezTo>
                <a:cubicBezTo>
                  <a:pt x="1710" y="100"/>
                  <a:pt x="1710" y="100"/>
                  <a:pt x="1710" y="100"/>
                </a:cubicBezTo>
                <a:lnTo>
                  <a:pt x="1710" y="339"/>
                </a:lnTo>
                <a:close/>
                <a:moveTo>
                  <a:pt x="500" y="346"/>
                </a:moveTo>
                <a:cubicBezTo>
                  <a:pt x="440" y="346"/>
                  <a:pt x="384" y="301"/>
                  <a:pt x="384" y="220"/>
                </a:cubicBezTo>
                <a:cubicBezTo>
                  <a:pt x="384" y="139"/>
                  <a:pt x="440" y="93"/>
                  <a:pt x="500" y="93"/>
                </a:cubicBezTo>
                <a:cubicBezTo>
                  <a:pt x="558" y="93"/>
                  <a:pt x="615" y="139"/>
                  <a:pt x="615" y="220"/>
                </a:cubicBezTo>
                <a:cubicBezTo>
                  <a:pt x="615" y="301"/>
                  <a:pt x="558" y="346"/>
                  <a:pt x="500" y="346"/>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GB" noProof="0"/>
          </a:p>
        </p:txBody>
      </p:sp>
    </p:spTree>
    <p:extLst>
      <p:ext uri="{BB962C8B-B14F-4D97-AF65-F5344CB8AC3E}">
        <p14:creationId xmlns:p14="http://schemas.microsoft.com/office/powerpoint/2010/main" val="490002824"/>
      </p:ext>
    </p:extLst>
  </p:cSld>
  <p:clrMapOvr>
    <a:overrideClrMapping bg1="lt1" tx1="dk1" bg2="lt2" tx2="dk2" accent1="accent3" accent2="accent2" accent3="accent1" accent4="accent6" accent5="accent5" accent6="accent4" hlink="hlink" folHlink="folHlink"/>
  </p:clrMapOvr>
  <p:extLst>
    <p:ext uri="{DCECCB84-F9BA-43D5-87BE-67443E8EF086}">
      <p15:sldGuideLst xmlns:p15="http://schemas.microsoft.com/office/powerpoint/2012/main">
        <p15:guide id="2" pos="272" userDrawn="1">
          <p15:clr>
            <a:srgbClr val="A4A3A4"/>
          </p15:clr>
        </p15:guide>
        <p15:guide id="3" orient="horz" pos="4490" userDrawn="1">
          <p15:clr>
            <a:srgbClr val="A4A3A4"/>
          </p15:clr>
        </p15:guide>
        <p15:guide id="4" orient="horz" pos="2449" userDrawn="1">
          <p15:clr>
            <a:srgbClr val="A4A3A4"/>
          </p15:clr>
        </p15:guide>
        <p15:guide id="5" pos="8194" userDrawn="1">
          <p15:clr>
            <a:srgbClr val="A4A3A4"/>
          </p15:clr>
        </p15:guide>
        <p15:guide id="6" pos="2608" userDrawn="1">
          <p15:clr>
            <a:srgbClr val="A4A3A4"/>
          </p15:clr>
        </p15:guide>
        <p15:guide id="7" pos="2315" userDrawn="1">
          <p15:clr>
            <a:srgbClr val="A4A3A4"/>
          </p15:clr>
        </p15:guide>
        <p15:guide id="8" pos="4650" userDrawn="1">
          <p15:clr>
            <a:srgbClr val="A4A3A4"/>
          </p15:clr>
        </p15:guide>
        <p15:guide id="9" pos="4942" userDrawn="1">
          <p15:clr>
            <a:srgbClr val="A4A3A4"/>
          </p15:clr>
        </p15:guide>
        <p15:guide id="10" orient="horz" pos="1859" userDrawn="1">
          <p15:clr>
            <a:srgbClr val="A4A3A4"/>
          </p15:clr>
        </p15:guide>
        <p15:guide id="11" orient="horz" pos="2585" userDrawn="1">
          <p15:clr>
            <a:srgbClr val="A4A3A4"/>
          </p15:clr>
        </p15:guide>
        <p15:guide id="12" orient="horz" pos="3175" userDrawn="1">
          <p15:clr>
            <a:srgbClr val="A4A3A4"/>
          </p15:clr>
        </p15:guide>
        <p15:guide id="13" orient="horz" pos="3582" userDrawn="1">
          <p15:clr>
            <a:srgbClr val="A4A3A4"/>
          </p15:clr>
        </p15:guide>
        <p15:guide id="14" pos="6984" userDrawn="1">
          <p15:clr>
            <a:srgbClr val="A4A3A4"/>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Title and Content (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646846" y="549311"/>
            <a:ext cx="12142369" cy="1190616"/>
          </a:xfrm>
        </p:spPr>
        <p:txBody>
          <a:bodyPr>
            <a:noAutofit/>
          </a:bodyPr>
          <a:lstStyle>
            <a:lvl1pPr>
              <a:defRPr sz="3968" b="0">
                <a:solidFill>
                  <a:schemeClr val="tx2"/>
                </a:solidFill>
                <a:latin typeface="+mj-lt"/>
              </a:defRPr>
            </a:lvl1pPr>
          </a:lstStyle>
          <a:p>
            <a:r>
              <a:rPr lang="en-GB" dirty="0"/>
              <a:t>Click to edit Master title style</a:t>
            </a:r>
          </a:p>
        </p:txBody>
      </p:sp>
      <p:sp>
        <p:nvSpPr>
          <p:cNvPr id="14" name="Slide Number Placeholder 5"/>
          <p:cNvSpPr>
            <a:spLocks noGrp="1"/>
          </p:cNvSpPr>
          <p:nvPr>
            <p:ph type="sldNum" sz="quarter" idx="4"/>
            <p:custDataLst>
              <p:tags r:id="rId2"/>
            </p:custDataLst>
          </p:nvPr>
        </p:nvSpPr>
        <p:spPr>
          <a:xfrm>
            <a:off x="645663" y="6705714"/>
            <a:ext cx="630113" cy="540795"/>
          </a:xfrm>
          <a:prstGeom prst="rect">
            <a:avLst/>
          </a:prstGeom>
        </p:spPr>
        <p:txBody>
          <a:bodyPr tIns="0" bIns="0" anchor="ctr" anchorCtr="0"/>
          <a:lstStyle>
            <a:lvl1pPr>
              <a:defRPr sz="1763">
                <a:solidFill>
                  <a:schemeClr val="tx1"/>
                </a:solidFill>
              </a:defRPr>
            </a:lvl1pPr>
          </a:lstStyle>
          <a:p>
            <a:fld id="{D57F1E4F-1CFF-5643-939E-217C01CDF565}" type="slidenum">
              <a:rPr lang="en-GB" smtClean="0"/>
              <a:pPr/>
              <a:t>‹#›</a:t>
            </a:fld>
            <a:endParaRPr lang="en-GB" dirty="0"/>
          </a:p>
        </p:txBody>
      </p:sp>
      <p:sp>
        <p:nvSpPr>
          <p:cNvPr id="6" name="Content Placeholder 2"/>
          <p:cNvSpPr>
            <a:spLocks noGrp="1"/>
          </p:cNvSpPr>
          <p:nvPr>
            <p:ph idx="1"/>
            <p:custDataLst>
              <p:tags r:id="rId3"/>
            </p:custDataLst>
          </p:nvPr>
        </p:nvSpPr>
        <p:spPr>
          <a:xfrm>
            <a:off x="646846" y="1931917"/>
            <a:ext cx="12142369" cy="4462488"/>
          </a:xfrm>
        </p:spPr>
        <p:txBody>
          <a:bodyPr>
            <a:noAutofit/>
          </a:bodyPr>
          <a:lstStyle>
            <a:lvl1pPr marL="377939" indent="-377939">
              <a:buClr>
                <a:schemeClr val="tx1"/>
              </a:buClr>
              <a:buFont typeface="Arial" panose="020B0604020202020204" pitchFamily="34" charset="0"/>
              <a:buChar char="•"/>
              <a:defRPr lang="en-US" sz="2646" kern="1200" dirty="0" smtClean="0">
                <a:solidFill>
                  <a:schemeClr val="tx1"/>
                </a:solidFill>
                <a:latin typeface="+mn-lt"/>
                <a:ea typeface="+mn-ea"/>
                <a:cs typeface="Aktiv Grotesk" panose="020B0504020202020204" pitchFamily="34" charset="0"/>
              </a:defRPr>
            </a:lvl1pPr>
            <a:lvl2pPr marL="265957" indent="-251959">
              <a:buClr>
                <a:schemeClr val="tx2"/>
              </a:buClr>
              <a:buFont typeface="Arial" panose="020B0604020202020204" pitchFamily="34" charset="0"/>
              <a:buChar char="•"/>
              <a:defRPr sz="1984">
                <a:solidFill>
                  <a:schemeClr val="tx1"/>
                </a:solidFill>
                <a:latin typeface="+mn-lt"/>
              </a:defRPr>
            </a:lvl2pPr>
            <a:lvl3pPr marL="524917" indent="-251959">
              <a:buClr>
                <a:schemeClr val="tx2"/>
              </a:buClr>
              <a:buFont typeface="Arial" panose="020B0604020202020204" pitchFamily="34" charset="0"/>
              <a:buChar char="–"/>
              <a:defRPr sz="1984">
                <a:solidFill>
                  <a:schemeClr val="tx1"/>
                </a:solidFill>
                <a:latin typeface="+mn-lt"/>
              </a:defRPr>
            </a:lvl3pPr>
            <a:lvl4pPr marL="776876" indent="-251959">
              <a:buClr>
                <a:schemeClr val="tx2"/>
              </a:buClr>
              <a:buFont typeface="Arial" panose="020B0604020202020204" pitchFamily="34" charset="0"/>
              <a:buChar char="•"/>
              <a:defRPr sz="1984">
                <a:solidFill>
                  <a:schemeClr val="tx1"/>
                </a:solidFill>
                <a:latin typeface="+mn-lt"/>
              </a:defRPr>
            </a:lvl4pPr>
            <a:lvl5pPr marL="314951" indent="-314951">
              <a:buClr>
                <a:schemeClr val="accent2"/>
              </a:buClr>
              <a:buFont typeface="Arial" panose="020B0604020202020204" pitchFamily="34" charset="0"/>
              <a:buChar char="•"/>
              <a:defRPr sz="1984" b="1">
                <a:solidFill>
                  <a:schemeClr val="tx2"/>
                </a:solidFill>
                <a:latin typeface="+mn-lt"/>
              </a:defRPr>
            </a:lvl5pPr>
            <a:lvl6pPr marL="0" indent="0">
              <a:buNone/>
              <a:defRPr>
                <a:solidFill>
                  <a:schemeClr val="tx1"/>
                </a:solidFill>
              </a:defRPr>
            </a:lvl6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4" name="Guides" hidden="1">
            <a:extLst>
              <a:ext uri="{FF2B5EF4-FFF2-40B4-BE49-F238E27FC236}">
                <a16:creationId xmlns:a16="http://schemas.microsoft.com/office/drawing/2014/main" id="{6C20F42F-49B0-4E6F-8459-D0ECB967E926}"/>
              </a:ext>
            </a:extLst>
          </p:cNvPr>
          <p:cNvSpPr/>
          <p:nvPr userDrawn="1">
            <p:custDataLst>
              <p:tags r:id="rId4"/>
            </p:custDataLst>
          </p:nvPr>
        </p:nvSpPr>
        <p:spPr>
          <a:xfrm>
            <a:off x="0" y="0"/>
            <a:ext cx="699906" cy="279988"/>
          </a:xfrm>
          <a:prstGeom prst="rect">
            <a:avLst/>
          </a:prstGeom>
          <a:solidFill>
            <a:srgbClr val="FFFFFF">
              <a:alpha val="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71" dirty="0">
              <a:solidFill>
                <a:srgbClr val="FFFFFF"/>
              </a:solidFill>
            </a:endParaRPr>
          </a:p>
        </p:txBody>
      </p:sp>
    </p:spTree>
    <p:extLst>
      <p:ext uri="{BB962C8B-B14F-4D97-AF65-F5344CB8AC3E}">
        <p14:creationId xmlns:p14="http://schemas.microsoft.com/office/powerpoint/2010/main" val="3834139058"/>
      </p:ext>
    </p:extLst>
  </p:cSld>
  <p:clrMapOvr>
    <a:masterClrMapping/>
  </p:clrMapOvr>
  <p:extLst>
    <p:ext uri="{DCECCB84-F9BA-43D5-87BE-67443E8EF086}">
      <p15:sldGuideLst xmlns:p15="http://schemas.microsoft.com/office/powerpoint/2012/main">
        <p15:guide id="1" orient="horz" pos="313">
          <p15:clr>
            <a:srgbClr val="717275"/>
          </p15:clr>
        </p15:guide>
        <p15:guide id="2" orient="horz" pos="994">
          <p15:clr>
            <a:srgbClr val="717275"/>
          </p15:clr>
        </p15:guide>
        <p15:guide id="3" orient="horz" pos="1104">
          <p15:clr>
            <a:srgbClr val="FF96FF"/>
          </p15:clr>
        </p15:guide>
        <p15:guide id="4" orient="horz" pos="3653">
          <p15:clr>
            <a:srgbClr val="FF96FF"/>
          </p15:clr>
        </p15:guide>
        <p15:guide id="5" orient="horz" pos="3832">
          <p15:clr>
            <a:srgbClr val="717275"/>
          </p15:clr>
        </p15:guide>
        <p15:guide id="6" orient="horz" pos="4144">
          <p15:clr>
            <a:srgbClr val="717275"/>
          </p15:clr>
        </p15:guide>
        <p15:guide id="7" pos="369">
          <p15:clr>
            <a:srgbClr val="FF96FF"/>
          </p15:clr>
        </p15:guide>
        <p15:guide id="8" pos="7310">
          <p15:clr>
            <a:srgbClr val="FF96FF"/>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03932" y="1565600"/>
            <a:ext cx="5711230" cy="1080287"/>
          </a:xfrm>
        </p:spPr>
        <p:txBody>
          <a:bodyPr/>
          <a:lstStyle/>
          <a:p>
            <a:r>
              <a:rPr lang="en-US"/>
              <a:t>Click to edit Master title style</a:t>
            </a:r>
          </a:p>
        </p:txBody>
      </p:sp>
      <p:sp>
        <p:nvSpPr>
          <p:cNvPr id="3" name="Subtitle 2"/>
          <p:cNvSpPr>
            <a:spLocks noGrp="1"/>
          </p:cNvSpPr>
          <p:nvPr>
            <p:ph type="subTitle" idx="1"/>
          </p:nvPr>
        </p:nvSpPr>
        <p:spPr>
          <a:xfrm>
            <a:off x="1007864" y="2855877"/>
            <a:ext cx="4703366" cy="1287945"/>
          </a:xfrm>
        </p:spPr>
        <p:txBody>
          <a:bodyPr/>
          <a:lstStyle>
            <a:lvl1pPr marL="0" indent="0" algn="ctr">
              <a:buNone/>
              <a:defRPr>
                <a:solidFill>
                  <a:schemeClr val="tx1">
                    <a:tint val="75000"/>
                  </a:schemeClr>
                </a:solidFill>
              </a:defRPr>
            </a:lvl1pPr>
            <a:lvl2pPr marL="335951" indent="0" algn="ctr">
              <a:buNone/>
              <a:defRPr>
                <a:solidFill>
                  <a:schemeClr val="tx1">
                    <a:tint val="75000"/>
                  </a:schemeClr>
                </a:solidFill>
              </a:defRPr>
            </a:lvl2pPr>
            <a:lvl3pPr marL="671901" indent="0" algn="ctr">
              <a:buNone/>
              <a:defRPr>
                <a:solidFill>
                  <a:schemeClr val="tx1">
                    <a:tint val="75000"/>
                  </a:schemeClr>
                </a:solidFill>
              </a:defRPr>
            </a:lvl3pPr>
            <a:lvl4pPr marL="1007852" indent="0" algn="ctr">
              <a:buNone/>
              <a:defRPr>
                <a:solidFill>
                  <a:schemeClr val="tx1">
                    <a:tint val="75000"/>
                  </a:schemeClr>
                </a:solidFill>
              </a:defRPr>
            </a:lvl4pPr>
            <a:lvl5pPr marL="1343802" indent="0" algn="ctr">
              <a:buNone/>
              <a:defRPr>
                <a:solidFill>
                  <a:schemeClr val="tx1">
                    <a:tint val="75000"/>
                  </a:schemeClr>
                </a:solidFill>
              </a:defRPr>
            </a:lvl5pPr>
            <a:lvl6pPr marL="1679753" indent="0" algn="ctr">
              <a:buNone/>
              <a:defRPr>
                <a:solidFill>
                  <a:schemeClr val="tx1">
                    <a:tint val="75000"/>
                  </a:schemeClr>
                </a:solidFill>
              </a:defRPr>
            </a:lvl6pPr>
            <a:lvl7pPr marL="2015703" indent="0" algn="ctr">
              <a:buNone/>
              <a:defRPr>
                <a:solidFill>
                  <a:schemeClr val="tx1">
                    <a:tint val="75000"/>
                  </a:schemeClr>
                </a:solidFill>
              </a:defRPr>
            </a:lvl7pPr>
            <a:lvl8pPr marL="2351654" indent="0" algn="ctr">
              <a:buNone/>
              <a:defRPr>
                <a:solidFill>
                  <a:schemeClr val="tx1">
                    <a:tint val="75000"/>
                  </a:schemeClr>
                </a:solidFill>
              </a:defRPr>
            </a:lvl8pPr>
            <a:lvl9pPr marL="2687604"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787615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8297812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762" y="3238528"/>
            <a:ext cx="5711230" cy="1000957"/>
          </a:xfrm>
        </p:spPr>
        <p:txBody>
          <a:bodyPr anchor="t"/>
          <a:lstStyle>
            <a:lvl1pPr algn="l">
              <a:defRPr sz="2939" b="1" cap="all"/>
            </a:lvl1pPr>
          </a:lstStyle>
          <a:p>
            <a:r>
              <a:rPr lang="en-US"/>
              <a:t>Click to edit Master title style</a:t>
            </a:r>
          </a:p>
        </p:txBody>
      </p:sp>
      <p:sp>
        <p:nvSpPr>
          <p:cNvPr id="3" name="Text Placeholder 2"/>
          <p:cNvSpPr>
            <a:spLocks noGrp="1"/>
          </p:cNvSpPr>
          <p:nvPr>
            <p:ph type="body" idx="1"/>
          </p:nvPr>
        </p:nvSpPr>
        <p:spPr>
          <a:xfrm>
            <a:off x="530762" y="2136076"/>
            <a:ext cx="5711230" cy="1102452"/>
          </a:xfrm>
        </p:spPr>
        <p:txBody>
          <a:bodyPr anchor="b"/>
          <a:lstStyle>
            <a:lvl1pPr marL="0" indent="0">
              <a:buNone/>
              <a:defRPr sz="1470">
                <a:solidFill>
                  <a:schemeClr val="tx1">
                    <a:tint val="75000"/>
                  </a:schemeClr>
                </a:solidFill>
              </a:defRPr>
            </a:lvl1pPr>
            <a:lvl2pPr marL="335951" indent="0">
              <a:buNone/>
              <a:defRPr sz="1323">
                <a:solidFill>
                  <a:schemeClr val="tx1">
                    <a:tint val="75000"/>
                  </a:schemeClr>
                </a:solidFill>
              </a:defRPr>
            </a:lvl2pPr>
            <a:lvl3pPr marL="671901" indent="0">
              <a:buNone/>
              <a:defRPr sz="1176">
                <a:solidFill>
                  <a:schemeClr val="tx1">
                    <a:tint val="75000"/>
                  </a:schemeClr>
                </a:solidFill>
              </a:defRPr>
            </a:lvl3pPr>
            <a:lvl4pPr marL="1007852" indent="0">
              <a:buNone/>
              <a:defRPr sz="1029">
                <a:solidFill>
                  <a:schemeClr val="tx1">
                    <a:tint val="75000"/>
                  </a:schemeClr>
                </a:solidFill>
              </a:defRPr>
            </a:lvl4pPr>
            <a:lvl5pPr marL="1343802" indent="0">
              <a:buNone/>
              <a:defRPr sz="1029">
                <a:solidFill>
                  <a:schemeClr val="tx1">
                    <a:tint val="75000"/>
                  </a:schemeClr>
                </a:solidFill>
              </a:defRPr>
            </a:lvl5pPr>
            <a:lvl6pPr marL="1679753" indent="0">
              <a:buNone/>
              <a:defRPr sz="1029">
                <a:solidFill>
                  <a:schemeClr val="tx1">
                    <a:tint val="75000"/>
                  </a:schemeClr>
                </a:solidFill>
              </a:defRPr>
            </a:lvl6pPr>
            <a:lvl7pPr marL="2015703" indent="0">
              <a:buNone/>
              <a:defRPr sz="1029">
                <a:solidFill>
                  <a:schemeClr val="tx1">
                    <a:tint val="75000"/>
                  </a:schemeClr>
                </a:solidFill>
              </a:defRPr>
            </a:lvl7pPr>
            <a:lvl8pPr marL="2351654" indent="0">
              <a:buNone/>
              <a:defRPr sz="1029">
                <a:solidFill>
                  <a:schemeClr val="tx1">
                    <a:tint val="75000"/>
                  </a:schemeClr>
                </a:solidFill>
              </a:defRPr>
            </a:lvl8pPr>
            <a:lvl9pPr marL="2687604" indent="0">
              <a:buNone/>
              <a:defRPr sz="1029">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7506573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35955" y="1175950"/>
            <a:ext cx="2967600" cy="3326024"/>
          </a:xfrm>
        </p:spPr>
        <p:txBody>
          <a:bodyPr/>
          <a:lstStyle>
            <a:lvl1pPr>
              <a:defRPr sz="2057"/>
            </a:lvl1pPr>
            <a:lvl2pPr>
              <a:defRPr sz="1764"/>
            </a:lvl2pPr>
            <a:lvl3pPr>
              <a:defRPr sz="1470"/>
            </a:lvl3pPr>
            <a:lvl4pPr>
              <a:defRPr sz="1323"/>
            </a:lvl4pPr>
            <a:lvl5pPr>
              <a:defRPr sz="1323"/>
            </a:lvl5pPr>
            <a:lvl6pPr>
              <a:defRPr sz="1323"/>
            </a:lvl6pPr>
            <a:lvl7pPr>
              <a:defRPr sz="1323"/>
            </a:lvl7pPr>
            <a:lvl8pPr>
              <a:defRPr sz="1323"/>
            </a:lvl8pPr>
            <a:lvl9pPr>
              <a:defRPr sz="132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15539" y="1175950"/>
            <a:ext cx="2967600" cy="3326024"/>
          </a:xfrm>
        </p:spPr>
        <p:txBody>
          <a:bodyPr/>
          <a:lstStyle>
            <a:lvl1pPr>
              <a:defRPr sz="2057"/>
            </a:lvl1pPr>
            <a:lvl2pPr>
              <a:defRPr sz="1764"/>
            </a:lvl2pPr>
            <a:lvl3pPr>
              <a:defRPr sz="1470"/>
            </a:lvl3pPr>
            <a:lvl4pPr>
              <a:defRPr sz="1323"/>
            </a:lvl4pPr>
            <a:lvl5pPr>
              <a:defRPr sz="1323"/>
            </a:lvl5pPr>
            <a:lvl6pPr>
              <a:defRPr sz="1323"/>
            </a:lvl6pPr>
            <a:lvl7pPr>
              <a:defRPr sz="1323"/>
            </a:lvl7pPr>
            <a:lvl8pPr>
              <a:defRPr sz="1323"/>
            </a:lvl8pPr>
            <a:lvl9pPr>
              <a:defRPr sz="132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3445973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35955" y="1128119"/>
            <a:ext cx="2968767" cy="470146"/>
          </a:xfrm>
        </p:spPr>
        <p:txBody>
          <a:bodyPr anchor="b"/>
          <a:lstStyle>
            <a:lvl1pPr marL="0" indent="0">
              <a:buNone/>
              <a:defRPr sz="1764" b="1"/>
            </a:lvl1pPr>
            <a:lvl2pPr marL="335951" indent="0">
              <a:buNone/>
              <a:defRPr sz="1470" b="1"/>
            </a:lvl2pPr>
            <a:lvl3pPr marL="671901" indent="0">
              <a:buNone/>
              <a:defRPr sz="1323" b="1"/>
            </a:lvl3pPr>
            <a:lvl4pPr marL="1007852" indent="0">
              <a:buNone/>
              <a:defRPr sz="1176" b="1"/>
            </a:lvl4pPr>
            <a:lvl5pPr marL="1343802" indent="0">
              <a:buNone/>
              <a:defRPr sz="1176" b="1"/>
            </a:lvl5pPr>
            <a:lvl6pPr marL="1679753" indent="0">
              <a:buNone/>
              <a:defRPr sz="1176" b="1"/>
            </a:lvl6pPr>
            <a:lvl7pPr marL="2015703" indent="0">
              <a:buNone/>
              <a:defRPr sz="1176" b="1"/>
            </a:lvl7pPr>
            <a:lvl8pPr marL="2351654" indent="0">
              <a:buNone/>
              <a:defRPr sz="1176" b="1"/>
            </a:lvl8pPr>
            <a:lvl9pPr marL="2687604" indent="0">
              <a:buNone/>
              <a:defRPr sz="1176" b="1"/>
            </a:lvl9pPr>
          </a:lstStyle>
          <a:p>
            <a:pPr lvl="0"/>
            <a:r>
              <a:rPr lang="en-US"/>
              <a:t>Click to edit Master text styles</a:t>
            </a:r>
          </a:p>
        </p:txBody>
      </p:sp>
      <p:sp>
        <p:nvSpPr>
          <p:cNvPr id="4" name="Content Placeholder 3"/>
          <p:cNvSpPr>
            <a:spLocks noGrp="1"/>
          </p:cNvSpPr>
          <p:nvPr>
            <p:ph sz="half" idx="2"/>
          </p:nvPr>
        </p:nvSpPr>
        <p:spPr>
          <a:xfrm>
            <a:off x="335955" y="1598265"/>
            <a:ext cx="2968767" cy="2903709"/>
          </a:xfrm>
        </p:spPr>
        <p:txBody>
          <a:bodyPr/>
          <a:lstStyle>
            <a:lvl1pPr>
              <a:defRPr sz="1764"/>
            </a:lvl1pPr>
            <a:lvl2pPr>
              <a:defRPr sz="1470"/>
            </a:lvl2pPr>
            <a:lvl3pPr>
              <a:defRPr sz="1323"/>
            </a:lvl3pPr>
            <a:lvl4pPr>
              <a:defRPr sz="1176"/>
            </a:lvl4pPr>
            <a:lvl5pPr>
              <a:defRPr sz="1176"/>
            </a:lvl5pPr>
            <a:lvl6pPr>
              <a:defRPr sz="1176"/>
            </a:lvl6pPr>
            <a:lvl7pPr>
              <a:defRPr sz="1176"/>
            </a:lvl7pPr>
            <a:lvl8pPr>
              <a:defRPr sz="1176"/>
            </a:lvl8pPr>
            <a:lvl9pPr>
              <a:defRPr sz="117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13207" y="1128119"/>
            <a:ext cx="2969933" cy="470146"/>
          </a:xfrm>
        </p:spPr>
        <p:txBody>
          <a:bodyPr anchor="b"/>
          <a:lstStyle>
            <a:lvl1pPr marL="0" indent="0">
              <a:buNone/>
              <a:defRPr sz="1764" b="1"/>
            </a:lvl1pPr>
            <a:lvl2pPr marL="335951" indent="0">
              <a:buNone/>
              <a:defRPr sz="1470" b="1"/>
            </a:lvl2pPr>
            <a:lvl3pPr marL="671901" indent="0">
              <a:buNone/>
              <a:defRPr sz="1323" b="1"/>
            </a:lvl3pPr>
            <a:lvl4pPr marL="1007852" indent="0">
              <a:buNone/>
              <a:defRPr sz="1176" b="1"/>
            </a:lvl4pPr>
            <a:lvl5pPr marL="1343802" indent="0">
              <a:buNone/>
              <a:defRPr sz="1176" b="1"/>
            </a:lvl5pPr>
            <a:lvl6pPr marL="1679753" indent="0">
              <a:buNone/>
              <a:defRPr sz="1176" b="1"/>
            </a:lvl6pPr>
            <a:lvl7pPr marL="2015703" indent="0">
              <a:buNone/>
              <a:defRPr sz="1176" b="1"/>
            </a:lvl7pPr>
            <a:lvl8pPr marL="2351654" indent="0">
              <a:buNone/>
              <a:defRPr sz="1176" b="1"/>
            </a:lvl8pPr>
            <a:lvl9pPr marL="2687604" indent="0">
              <a:buNone/>
              <a:defRPr sz="1176" b="1"/>
            </a:lvl9pPr>
          </a:lstStyle>
          <a:p>
            <a:pPr lvl="0"/>
            <a:r>
              <a:rPr lang="en-US"/>
              <a:t>Click to edit Master text styles</a:t>
            </a:r>
          </a:p>
        </p:txBody>
      </p:sp>
      <p:sp>
        <p:nvSpPr>
          <p:cNvPr id="6" name="Content Placeholder 5"/>
          <p:cNvSpPr>
            <a:spLocks noGrp="1"/>
          </p:cNvSpPr>
          <p:nvPr>
            <p:ph sz="quarter" idx="4"/>
          </p:nvPr>
        </p:nvSpPr>
        <p:spPr>
          <a:xfrm>
            <a:off x="3413207" y="1598265"/>
            <a:ext cx="2969933" cy="2903709"/>
          </a:xfrm>
        </p:spPr>
        <p:txBody>
          <a:bodyPr/>
          <a:lstStyle>
            <a:lvl1pPr>
              <a:defRPr sz="1764"/>
            </a:lvl1pPr>
            <a:lvl2pPr>
              <a:defRPr sz="1470"/>
            </a:lvl2pPr>
            <a:lvl3pPr>
              <a:defRPr sz="1323"/>
            </a:lvl3pPr>
            <a:lvl4pPr>
              <a:defRPr sz="1176"/>
            </a:lvl4pPr>
            <a:lvl5pPr>
              <a:defRPr sz="1176"/>
            </a:lvl5pPr>
            <a:lvl6pPr>
              <a:defRPr sz="1176"/>
            </a:lvl6pPr>
            <a:lvl7pPr>
              <a:defRPr sz="1176"/>
            </a:lvl7pPr>
            <a:lvl8pPr>
              <a:defRPr sz="1176"/>
            </a:lvl8pPr>
            <a:lvl9pPr>
              <a:defRPr sz="117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2/26/2026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0964468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2/26/2026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6686094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2/26/2026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2492660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35955" y="200658"/>
            <a:ext cx="2210536" cy="853963"/>
          </a:xfrm>
        </p:spPr>
        <p:txBody>
          <a:bodyPr anchor="b"/>
          <a:lstStyle>
            <a:lvl1pPr algn="l">
              <a:defRPr sz="1470" b="1"/>
            </a:lvl1pPr>
          </a:lstStyle>
          <a:p>
            <a:r>
              <a:rPr lang="en-US"/>
              <a:t>Click to edit Master title style</a:t>
            </a:r>
          </a:p>
        </p:txBody>
      </p:sp>
      <p:sp>
        <p:nvSpPr>
          <p:cNvPr id="3" name="Content Placeholder 2"/>
          <p:cNvSpPr>
            <a:spLocks noGrp="1"/>
          </p:cNvSpPr>
          <p:nvPr>
            <p:ph idx="1"/>
          </p:nvPr>
        </p:nvSpPr>
        <p:spPr>
          <a:xfrm>
            <a:off x="2626979" y="200659"/>
            <a:ext cx="3756160" cy="4301315"/>
          </a:xfrm>
        </p:spPr>
        <p:txBody>
          <a:bodyPr/>
          <a:lstStyle>
            <a:lvl1pPr>
              <a:defRPr sz="2351"/>
            </a:lvl1pPr>
            <a:lvl2pPr>
              <a:defRPr sz="2057"/>
            </a:lvl2pPr>
            <a:lvl3pPr>
              <a:defRPr sz="1764"/>
            </a:lvl3pPr>
            <a:lvl4pPr>
              <a:defRPr sz="1470"/>
            </a:lvl4pPr>
            <a:lvl5pPr>
              <a:defRPr sz="1470"/>
            </a:lvl5pPr>
            <a:lvl6pPr>
              <a:defRPr sz="1470"/>
            </a:lvl6pPr>
            <a:lvl7pPr>
              <a:defRPr sz="1470"/>
            </a:lvl7pPr>
            <a:lvl8pPr>
              <a:defRPr sz="1470"/>
            </a:lvl8pPr>
            <a:lvl9pPr>
              <a:defRPr sz="147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35955" y="1054622"/>
            <a:ext cx="2210536" cy="3447352"/>
          </a:xfrm>
        </p:spPr>
        <p:txBody>
          <a:bodyPr/>
          <a:lstStyle>
            <a:lvl1pPr marL="0" indent="0">
              <a:buNone/>
              <a:defRPr sz="1029"/>
            </a:lvl1pPr>
            <a:lvl2pPr marL="335951" indent="0">
              <a:buNone/>
              <a:defRPr sz="882"/>
            </a:lvl2pPr>
            <a:lvl3pPr marL="671901" indent="0">
              <a:buNone/>
              <a:defRPr sz="735"/>
            </a:lvl3pPr>
            <a:lvl4pPr marL="1007852" indent="0">
              <a:buNone/>
              <a:defRPr sz="661"/>
            </a:lvl4pPr>
            <a:lvl5pPr marL="1343802" indent="0">
              <a:buNone/>
              <a:defRPr sz="661"/>
            </a:lvl5pPr>
            <a:lvl6pPr marL="1679753" indent="0">
              <a:buNone/>
              <a:defRPr sz="661"/>
            </a:lvl6pPr>
            <a:lvl7pPr marL="2015703" indent="0">
              <a:buNone/>
              <a:defRPr sz="661"/>
            </a:lvl7pPr>
            <a:lvl8pPr marL="2351654" indent="0">
              <a:buNone/>
              <a:defRPr sz="661"/>
            </a:lvl8pPr>
            <a:lvl9pPr marL="2687604" indent="0">
              <a:buNone/>
              <a:defRPr sz="66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0910168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16990" y="3527849"/>
            <a:ext cx="4031456" cy="416482"/>
          </a:xfrm>
        </p:spPr>
        <p:txBody>
          <a:bodyPr anchor="b"/>
          <a:lstStyle>
            <a:lvl1pPr algn="l">
              <a:defRPr sz="1470" b="1"/>
            </a:lvl1pPr>
          </a:lstStyle>
          <a:p>
            <a:r>
              <a:rPr lang="en-US"/>
              <a:t>Click to edit Master title style</a:t>
            </a:r>
          </a:p>
        </p:txBody>
      </p:sp>
      <p:sp>
        <p:nvSpPr>
          <p:cNvPr id="3" name="Picture Placeholder 2"/>
          <p:cNvSpPr>
            <a:spLocks noGrp="1"/>
          </p:cNvSpPr>
          <p:nvPr>
            <p:ph type="pic" idx="1"/>
          </p:nvPr>
        </p:nvSpPr>
        <p:spPr>
          <a:xfrm>
            <a:off x="1316990" y="450314"/>
            <a:ext cx="4031456" cy="3023870"/>
          </a:xfrm>
        </p:spPr>
        <p:txBody>
          <a:bodyPr/>
          <a:lstStyle>
            <a:lvl1pPr marL="0" indent="0">
              <a:buNone/>
              <a:defRPr sz="2351"/>
            </a:lvl1pPr>
            <a:lvl2pPr marL="335951" indent="0">
              <a:buNone/>
              <a:defRPr sz="2057"/>
            </a:lvl2pPr>
            <a:lvl3pPr marL="671901" indent="0">
              <a:buNone/>
              <a:defRPr sz="1764"/>
            </a:lvl3pPr>
            <a:lvl4pPr marL="1007852" indent="0">
              <a:buNone/>
              <a:defRPr sz="1470"/>
            </a:lvl4pPr>
            <a:lvl5pPr marL="1343802" indent="0">
              <a:buNone/>
              <a:defRPr sz="1470"/>
            </a:lvl5pPr>
            <a:lvl6pPr marL="1679753" indent="0">
              <a:buNone/>
              <a:defRPr sz="1470"/>
            </a:lvl6pPr>
            <a:lvl7pPr marL="2015703" indent="0">
              <a:buNone/>
              <a:defRPr sz="1470"/>
            </a:lvl7pPr>
            <a:lvl8pPr marL="2351654" indent="0">
              <a:buNone/>
              <a:defRPr sz="1470"/>
            </a:lvl8pPr>
            <a:lvl9pPr marL="2687604" indent="0">
              <a:buNone/>
              <a:defRPr sz="1470"/>
            </a:lvl9pPr>
          </a:lstStyle>
          <a:p>
            <a:endParaRPr lang="en-US"/>
          </a:p>
        </p:txBody>
      </p:sp>
      <p:sp>
        <p:nvSpPr>
          <p:cNvPr id="4" name="Text Placeholder 3"/>
          <p:cNvSpPr>
            <a:spLocks noGrp="1"/>
          </p:cNvSpPr>
          <p:nvPr>
            <p:ph type="body" sz="half" idx="2"/>
          </p:nvPr>
        </p:nvSpPr>
        <p:spPr>
          <a:xfrm>
            <a:off x="1316990" y="3944331"/>
            <a:ext cx="4031456" cy="591474"/>
          </a:xfrm>
        </p:spPr>
        <p:txBody>
          <a:bodyPr/>
          <a:lstStyle>
            <a:lvl1pPr marL="0" indent="0">
              <a:buNone/>
              <a:defRPr sz="1029"/>
            </a:lvl1pPr>
            <a:lvl2pPr marL="335951" indent="0">
              <a:buNone/>
              <a:defRPr sz="882"/>
            </a:lvl2pPr>
            <a:lvl3pPr marL="671901" indent="0">
              <a:buNone/>
              <a:defRPr sz="735"/>
            </a:lvl3pPr>
            <a:lvl4pPr marL="1007852" indent="0">
              <a:buNone/>
              <a:defRPr sz="661"/>
            </a:lvl4pPr>
            <a:lvl5pPr marL="1343802" indent="0">
              <a:buNone/>
              <a:defRPr sz="661"/>
            </a:lvl5pPr>
            <a:lvl6pPr marL="1679753" indent="0">
              <a:buNone/>
              <a:defRPr sz="661"/>
            </a:lvl6pPr>
            <a:lvl7pPr marL="2015703" indent="0">
              <a:buNone/>
              <a:defRPr sz="661"/>
            </a:lvl7pPr>
            <a:lvl8pPr marL="2351654" indent="0">
              <a:buNone/>
              <a:defRPr sz="661"/>
            </a:lvl8pPr>
            <a:lvl9pPr marL="2687604" indent="0">
              <a:buNone/>
              <a:defRPr sz="66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1706242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2161870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871343" y="201826"/>
            <a:ext cx="1511796" cy="430014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35954" y="201826"/>
            <a:ext cx="4423404" cy="430014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9619539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42" name="Slide Title"/>
          <p:cNvSpPr txBox="1">
            <a:spLocks noGrp="1"/>
          </p:cNvSpPr>
          <p:nvPr>
            <p:ph type="title" hasCustomPrompt="1"/>
          </p:nvPr>
        </p:nvSpPr>
        <p:spPr>
          <a:xfrm>
            <a:off x="664911" y="594975"/>
            <a:ext cx="12108367" cy="789899"/>
          </a:xfrm>
          <a:prstGeom prst="rect">
            <a:avLst/>
          </a:prstGeom>
        </p:spPr>
        <p:txBody>
          <a:bodyPr lIns="50800" tIns="50800" rIns="50800" bIns="50800" anchor="t"/>
          <a:lstStyle>
            <a:lvl1pPr defTabSz="1343830">
              <a:lnSpc>
                <a:spcPct val="80000"/>
              </a:lnSpc>
              <a:defRPr sz="4684" b="1" spc="-93">
                <a:latin typeface="+mj-lt"/>
                <a:ea typeface="+mj-ea"/>
                <a:cs typeface="+mj-cs"/>
                <a:sym typeface="Helvetica Neue"/>
              </a:defRPr>
            </a:lvl1pPr>
          </a:lstStyle>
          <a:p>
            <a:r>
              <a:t>Slide Title</a:t>
            </a:r>
          </a:p>
        </p:txBody>
      </p:sp>
      <p:sp>
        <p:nvSpPr>
          <p:cNvPr id="43" name="Body Level One…"/>
          <p:cNvSpPr txBox="1">
            <a:spLocks noGrp="1"/>
          </p:cNvSpPr>
          <p:nvPr>
            <p:ph type="body" sz="quarter" idx="1" hasCustomPrompt="1"/>
          </p:nvPr>
        </p:nvSpPr>
        <p:spPr>
          <a:xfrm>
            <a:off x="664911" y="1307880"/>
            <a:ext cx="12108367" cy="515212"/>
          </a:xfrm>
          <a:prstGeom prst="rect">
            <a:avLst/>
          </a:prstGeom>
        </p:spPr>
        <p:txBody>
          <a:bodyPr lIns="45718" tIns="45718" rIns="45718" bIns="45718"/>
          <a:lstStyle>
            <a:lvl1pPr marL="0" indent="0" defTabSz="454953">
              <a:lnSpc>
                <a:spcPct val="100000"/>
              </a:lnSpc>
              <a:spcBef>
                <a:spcPts val="0"/>
              </a:spcBef>
              <a:buSzTx/>
              <a:buFontTx/>
              <a:buNone/>
              <a:defRPr sz="3031" b="1">
                <a:latin typeface="+mj-lt"/>
                <a:ea typeface="+mj-ea"/>
                <a:cs typeface="+mj-cs"/>
                <a:sym typeface="Helvetica Neue"/>
              </a:defRPr>
            </a:lvl1pPr>
            <a:lvl2pPr marL="720927" indent="-384961" defTabSz="454953">
              <a:lnSpc>
                <a:spcPct val="100000"/>
              </a:lnSpc>
              <a:spcBef>
                <a:spcPts val="0"/>
              </a:spcBef>
              <a:buSzPct val="123000"/>
              <a:buFontTx/>
              <a:defRPr sz="3031" b="1">
                <a:latin typeface="+mj-lt"/>
                <a:ea typeface="+mj-ea"/>
                <a:cs typeface="+mj-cs"/>
                <a:sym typeface="Helvetica Neue"/>
              </a:defRPr>
            </a:lvl2pPr>
            <a:lvl3pPr marL="1056893" indent="-384961" defTabSz="454953">
              <a:lnSpc>
                <a:spcPct val="100000"/>
              </a:lnSpc>
              <a:spcBef>
                <a:spcPts val="0"/>
              </a:spcBef>
              <a:buSzPct val="123000"/>
              <a:buFontTx/>
              <a:defRPr sz="3031" b="1">
                <a:latin typeface="+mj-lt"/>
                <a:ea typeface="+mj-ea"/>
                <a:cs typeface="+mj-cs"/>
                <a:sym typeface="Helvetica Neue"/>
              </a:defRPr>
            </a:lvl3pPr>
            <a:lvl4pPr marL="1392858" indent="-384961" defTabSz="454953">
              <a:lnSpc>
                <a:spcPct val="100000"/>
              </a:lnSpc>
              <a:spcBef>
                <a:spcPts val="0"/>
              </a:spcBef>
              <a:buSzPct val="123000"/>
              <a:buFontTx/>
              <a:defRPr sz="3031" b="1">
                <a:latin typeface="+mj-lt"/>
                <a:ea typeface="+mj-ea"/>
                <a:cs typeface="+mj-cs"/>
                <a:sym typeface="Helvetica Neue"/>
              </a:defRPr>
            </a:lvl4pPr>
            <a:lvl5pPr marL="1728825" indent="-384961" defTabSz="454953">
              <a:lnSpc>
                <a:spcPct val="100000"/>
              </a:lnSpc>
              <a:spcBef>
                <a:spcPts val="0"/>
              </a:spcBef>
              <a:buSzPct val="123000"/>
              <a:buFontTx/>
              <a:defRPr sz="3031" b="1">
                <a:latin typeface="+mj-lt"/>
                <a:ea typeface="+mj-ea"/>
                <a:cs typeface="+mj-cs"/>
                <a:sym typeface="Helvetica Neue"/>
              </a:defRPr>
            </a:lvl5pPr>
          </a:lstStyle>
          <a:p>
            <a:r>
              <a:t>Slide Subtitle</a:t>
            </a:r>
          </a:p>
          <a:p>
            <a:pPr lvl="1"/>
            <a:endParaRPr/>
          </a:p>
          <a:p>
            <a:pPr lvl="2"/>
            <a:endParaRPr/>
          </a:p>
          <a:p>
            <a:pPr lvl="3"/>
            <a:endParaRPr/>
          </a:p>
          <a:p>
            <a:pPr lvl="4"/>
            <a:endParaRPr/>
          </a:p>
        </p:txBody>
      </p:sp>
      <p:sp>
        <p:nvSpPr>
          <p:cNvPr id="44" name="Body Level One…"/>
          <p:cNvSpPr txBox="1">
            <a:spLocks noGrp="1"/>
          </p:cNvSpPr>
          <p:nvPr>
            <p:ph type="body" idx="21" hasCustomPrompt="1"/>
          </p:nvPr>
        </p:nvSpPr>
        <p:spPr>
          <a:xfrm>
            <a:off x="664911" y="2341598"/>
            <a:ext cx="12108367" cy="4550364"/>
          </a:xfrm>
          <a:prstGeom prst="rect">
            <a:avLst/>
          </a:prstGeom>
        </p:spPr>
        <p:txBody>
          <a:bodyPr lIns="50800" tIns="50800" rIns="50800" bIns="50800"/>
          <a:lstStyle>
            <a:lvl1pPr marL="335966" indent="-335966" defTabSz="1343830">
              <a:spcBef>
                <a:spcPts val="2480"/>
              </a:spcBef>
              <a:buSzPct val="123000"/>
              <a:buFontTx/>
              <a:defRPr sz="2645">
                <a:latin typeface="+mj-lt"/>
                <a:ea typeface="+mj-ea"/>
                <a:cs typeface="+mj-cs"/>
                <a:sym typeface="Helvetica Neue"/>
              </a:defRPr>
            </a:lvl1pPr>
          </a:lstStyle>
          <a:p>
            <a:r>
              <a:t>Slide bullet text</a:t>
            </a:r>
          </a:p>
        </p:txBody>
      </p:sp>
      <p:sp>
        <p:nvSpPr>
          <p:cNvPr id="45" name="Slide Number"/>
          <p:cNvSpPr txBox="1">
            <a:spLocks noGrp="1"/>
          </p:cNvSpPr>
          <p:nvPr>
            <p:ph type="sldNum" sz="quarter" idx="2"/>
          </p:nvPr>
        </p:nvSpPr>
        <p:spPr>
          <a:xfrm>
            <a:off x="6558402" y="7150398"/>
            <a:ext cx="314501" cy="265759"/>
          </a:xfrm>
          <a:prstGeom prst="rect">
            <a:avLst/>
          </a:prstGeom>
        </p:spPr>
        <p:txBody>
          <a:bodyPr lIns="50800" tIns="50800" rIns="50800" bIns="50800" anchor="b"/>
          <a:lstStyle>
            <a:lvl1pPr algn="ctr" defTabSz="321968">
              <a:lnSpc>
                <a:spcPct val="100000"/>
              </a:lnSpc>
              <a:defRPr sz="992">
                <a:solidFill>
                  <a:srgbClr val="000000"/>
                </a:solidFill>
                <a:latin typeface="+mj-lt"/>
                <a:ea typeface="+mj-ea"/>
                <a:cs typeface="+mj-cs"/>
                <a:sym typeface="Helvetica Neue"/>
              </a:defRPr>
            </a:lvl1pPr>
          </a:lstStyle>
          <a:p>
            <a:fld id="{86CB4B4D-7CA3-9044-876B-883B54F8677D}" type="slidenum">
              <a:t>‹#›</a:t>
            </a:fld>
            <a:endParaRPr/>
          </a:p>
        </p:txBody>
      </p:sp>
    </p:spTree>
    <p:extLst>
      <p:ext uri="{BB962C8B-B14F-4D97-AF65-F5344CB8AC3E}">
        <p14:creationId xmlns:p14="http://schemas.microsoft.com/office/powerpoint/2010/main" val="3003449021"/>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theme" Target="../theme/theme2.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Ref idx="1001">
        <a:schemeClr val="bg1"/>
      </p:bgRef>
    </p:bg>
    <p:spTree>
      <p:nvGrpSpPr>
        <p:cNvPr id="1" name=""/>
        <p:cNvGrpSpPr/>
        <p:nvPr/>
      </p:nvGrpSpPr>
      <p:grpSpPr>
        <a:xfrm>
          <a:off x="0" y="0"/>
          <a:ext cx="0" cy="0"/>
          <a:chOff x="0" y="0"/>
          <a:chExt cx="0" cy="0"/>
        </a:xfrm>
      </p:grpSpPr>
      <p:sp>
        <p:nvSpPr>
          <p:cNvPr id="3" name="Text Placeholder"/>
          <p:cNvSpPr>
            <a:spLocks noGrp="1"/>
          </p:cNvSpPr>
          <p:nvPr>
            <p:ph type="body" idx="1"/>
          </p:nvPr>
        </p:nvSpPr>
        <p:spPr bwMode="gray">
          <a:xfrm>
            <a:off x="432000" y="2088000"/>
            <a:ext cx="12574800" cy="5040000"/>
          </a:xfrm>
          <a:prstGeom prst="rect">
            <a:avLst/>
          </a:prstGeom>
        </p:spPr>
        <p:txBody>
          <a:bodyPr vert="horz" lIns="0" tIns="0" rIns="0" bIns="0" rtlCol="0" anchor="t" anchorCtr="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 name="Title Placeholder"/>
          <p:cNvSpPr>
            <a:spLocks noGrp="1"/>
          </p:cNvSpPr>
          <p:nvPr>
            <p:ph type="title"/>
          </p:nvPr>
        </p:nvSpPr>
        <p:spPr bwMode="gray">
          <a:xfrm>
            <a:off x="432000" y="1224000"/>
            <a:ext cx="12574800" cy="504000"/>
          </a:xfrm>
          <a:prstGeom prst="rect">
            <a:avLst/>
          </a:prstGeom>
        </p:spPr>
        <p:txBody>
          <a:bodyPr vert="horz" lIns="0" tIns="0" rIns="0" bIns="0" rtlCol="0" anchor="t" anchorCtr="0">
            <a:noAutofit/>
          </a:bodyPr>
          <a:lstStyle/>
          <a:p>
            <a:r>
              <a:rPr lang="en-GB"/>
              <a:t>&lt;Add slide title&gt;</a:t>
            </a:r>
          </a:p>
        </p:txBody>
      </p:sp>
      <p:cxnSp>
        <p:nvCxnSpPr>
          <p:cNvPr id="12" name="SHP_Line">
            <a:extLst>
              <a:ext uri="{FF2B5EF4-FFF2-40B4-BE49-F238E27FC236}">
                <a16:creationId xmlns:a16="http://schemas.microsoft.com/office/drawing/2014/main" id="{CE12C6EB-5BCA-7628-A0DC-2AD1C16140CA}"/>
              </a:ext>
            </a:extLst>
          </p:cNvPr>
          <p:cNvCxnSpPr/>
          <p:nvPr userDrawn="1"/>
        </p:nvCxnSpPr>
        <p:spPr bwMode="gray">
          <a:xfrm flipH="1">
            <a:off x="431800" y="1044000"/>
            <a:ext cx="12575000" cy="0"/>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sp>
        <p:nvSpPr>
          <p:cNvPr id="6" name="Slide Number Placeholder"/>
          <p:cNvSpPr>
            <a:spLocks noGrp="1"/>
          </p:cNvSpPr>
          <p:nvPr>
            <p:ph type="sldNum" sz="quarter" idx="4"/>
          </p:nvPr>
        </p:nvSpPr>
        <p:spPr bwMode="gray">
          <a:xfrm>
            <a:off x="12286800" y="324000"/>
            <a:ext cx="720000" cy="216000"/>
          </a:xfrm>
          <a:prstGeom prst="rect">
            <a:avLst/>
          </a:prstGeom>
        </p:spPr>
        <p:txBody>
          <a:bodyPr vert="horz" lIns="0" tIns="0" rIns="0" bIns="0" rtlCol="0" anchor="t" anchorCtr="0">
            <a:noAutofit/>
          </a:bodyPr>
          <a:lstStyle>
            <a:lvl1pPr algn="r">
              <a:lnSpc>
                <a:spcPct val="90000"/>
              </a:lnSpc>
              <a:defRPr sz="1600">
                <a:solidFill>
                  <a:schemeClr val="tx2"/>
                </a:solidFill>
                <a:latin typeface="+mj-lt"/>
              </a:defRPr>
            </a:lvl1pPr>
          </a:lstStyle>
          <a:p>
            <a:fld id="{D761CFCB-C586-4B22-A298-A01C8BAD7ABC}" type="slidenum">
              <a:rPr lang="en-GB" smtClean="0"/>
              <a:pPr/>
              <a:t>‹#›</a:t>
            </a:fld>
            <a:endParaRPr lang="en-GB"/>
          </a:p>
        </p:txBody>
      </p:sp>
      <p:sp>
        <p:nvSpPr>
          <p:cNvPr id="5" name="Footer Placeholder"/>
          <p:cNvSpPr>
            <a:spLocks noGrp="1"/>
          </p:cNvSpPr>
          <p:nvPr>
            <p:ph type="ftr" sz="quarter" idx="3"/>
          </p:nvPr>
        </p:nvSpPr>
        <p:spPr bwMode="gray">
          <a:xfrm>
            <a:off x="432000" y="324000"/>
            <a:ext cx="10800000" cy="216000"/>
          </a:xfrm>
          <a:prstGeom prst="rect">
            <a:avLst/>
          </a:prstGeom>
        </p:spPr>
        <p:txBody>
          <a:bodyPr vert="horz" lIns="0" tIns="0" rIns="0" bIns="0" rtlCol="0" anchor="t" anchorCtr="0">
            <a:noAutofit/>
          </a:bodyPr>
          <a:lstStyle>
            <a:lvl1pPr algn="l">
              <a:lnSpc>
                <a:spcPct val="90000"/>
              </a:lnSpc>
              <a:defRPr sz="1600">
                <a:solidFill>
                  <a:schemeClr val="tx2"/>
                </a:solidFill>
                <a:latin typeface="+mj-lt"/>
              </a:defRPr>
            </a:lvl1pPr>
          </a:lstStyle>
          <a:p>
            <a:r>
              <a:rPr lang="en-GB"/>
              <a:t>Cyber+ internal training | Confidential</a:t>
            </a:r>
          </a:p>
        </p:txBody>
      </p:sp>
    </p:spTree>
    <p:extLst>
      <p:ext uri="{BB962C8B-B14F-4D97-AF65-F5344CB8AC3E}">
        <p14:creationId xmlns:p14="http://schemas.microsoft.com/office/powerpoint/2010/main" val="2013622110"/>
      </p:ext>
    </p:extLst>
  </p:cSld>
  <p:clrMap bg1="lt1" tx1="dk1" bg2="lt2" tx2="dk2" accent1="accent1" accent2="accent2" accent3="accent3" accent4="accent4" accent5="accent5" accent6="accent6" hlink="hlink" folHlink="folHlink"/>
  <p:sldLayoutIdLst>
    <p:sldLayoutId id="2147483661" r:id="rId1"/>
    <p:sldLayoutId id="2147483673" r:id="rId2"/>
    <p:sldLayoutId id="2147483663" r:id="rId3"/>
    <p:sldLayoutId id="2147483671" r:id="rId4"/>
    <p:sldLayoutId id="2147483672" r:id="rId5"/>
    <p:sldLayoutId id="2147483662" r:id="rId6"/>
    <p:sldLayoutId id="2147483664" r:id="rId7"/>
    <p:sldLayoutId id="2147483668" r:id="rId8"/>
    <p:sldLayoutId id="2147483669" r:id="rId9"/>
    <p:sldLayoutId id="2147483666" r:id="rId10"/>
    <p:sldLayoutId id="2147483679" r:id="rId11"/>
    <p:sldLayoutId id="2147483680" r:id="rId12"/>
    <p:sldLayoutId id="2147483681" r:id="rId13"/>
    <p:sldLayoutId id="2147483682" r:id="rId14"/>
    <p:sldLayoutId id="2147483683" r:id="rId15"/>
    <p:sldLayoutId id="2147483674" r:id="rId16"/>
    <p:sldLayoutId id="2147483675" r:id="rId17"/>
    <p:sldLayoutId id="2147483676" r:id="rId18"/>
    <p:sldLayoutId id="2147483677" r:id="rId19"/>
    <p:sldLayoutId id="2147483678" r:id="rId20"/>
    <p:sldLayoutId id="2147483670" r:id="rId21"/>
    <p:sldLayoutId id="2147483667" r:id="rId22"/>
    <p:sldLayoutId id="2147483684" r:id="rId23"/>
    <p:sldLayoutId id="2147483685" r:id="rId24"/>
    <p:sldLayoutId id="2147483686" r:id="rId25"/>
  </p:sldLayoutIdLst>
  <p:hf hdr="0" dt="0"/>
  <p:txStyles>
    <p:titleStyle>
      <a:lvl1pPr algn="l" defTabSz="1007852" rtl="0" eaLnBrk="1" latinLnBrk="0" hangingPunct="1">
        <a:lnSpc>
          <a:spcPct val="90000"/>
        </a:lnSpc>
        <a:spcBef>
          <a:spcPct val="0"/>
        </a:spcBef>
        <a:buNone/>
        <a:defRPr sz="3600" kern="1200">
          <a:solidFill>
            <a:schemeClr val="accent1"/>
          </a:solidFill>
          <a:latin typeface="+mj-lt"/>
          <a:ea typeface="+mj-ea"/>
          <a:cs typeface="+mj-cs"/>
        </a:defRPr>
      </a:lvl1pPr>
    </p:titleStyle>
    <p:bodyStyle>
      <a:lvl1pPr marL="0" indent="0" algn="l" defTabSz="1007852" rtl="0" eaLnBrk="1" latinLnBrk="0" hangingPunct="1">
        <a:lnSpc>
          <a:spcPct val="90000"/>
        </a:lnSpc>
        <a:spcBef>
          <a:spcPts val="1200"/>
        </a:spcBef>
        <a:buFont typeface="Arial" panose="020B0604020202020204" pitchFamily="34" charset="0"/>
        <a:buNone/>
        <a:defRPr sz="1200" kern="1200">
          <a:solidFill>
            <a:schemeClr val="tx1"/>
          </a:solidFill>
          <a:latin typeface="+mn-lt"/>
          <a:ea typeface="+mn-ea"/>
          <a:cs typeface="+mn-cs"/>
        </a:defRPr>
      </a:lvl1pPr>
      <a:lvl2pPr marL="180000" indent="-180000" algn="l" defTabSz="1007852" rtl="0" eaLnBrk="1" latinLnBrk="0" hangingPunct="1">
        <a:lnSpc>
          <a:spcPct val="90000"/>
        </a:lnSpc>
        <a:spcBef>
          <a:spcPts val="600"/>
        </a:spcBef>
        <a:buFont typeface="Arial" panose="020B0604020202020204" pitchFamily="34" charset="0"/>
        <a:buChar char="•"/>
        <a:defRPr sz="1200" kern="1200">
          <a:solidFill>
            <a:schemeClr val="tx1"/>
          </a:solidFill>
          <a:latin typeface="+mn-lt"/>
          <a:ea typeface="+mn-ea"/>
          <a:cs typeface="+mn-cs"/>
        </a:defRPr>
      </a:lvl2pPr>
      <a:lvl3pPr marL="360000" indent="-180000" algn="l" defTabSz="1007852" rtl="0" eaLnBrk="1" latinLnBrk="0" hangingPunct="1">
        <a:lnSpc>
          <a:spcPct val="90000"/>
        </a:lnSpc>
        <a:spcBef>
          <a:spcPts val="300"/>
        </a:spcBef>
        <a:buFont typeface="Arial" panose="020B0604020202020204" pitchFamily="34" charset="0"/>
        <a:buChar char="◦"/>
        <a:defRPr sz="1200" kern="1200">
          <a:solidFill>
            <a:schemeClr val="tx1"/>
          </a:solidFill>
          <a:latin typeface="+mn-lt"/>
          <a:ea typeface="+mn-ea"/>
          <a:cs typeface="+mn-cs"/>
        </a:defRPr>
      </a:lvl3pPr>
      <a:lvl4pPr marL="540000" indent="-180000" algn="l" defTabSz="1007852" rtl="0" eaLnBrk="1" latinLnBrk="0" hangingPunct="1">
        <a:lnSpc>
          <a:spcPct val="90000"/>
        </a:lnSpc>
        <a:spcBef>
          <a:spcPts val="300"/>
        </a:spcBef>
        <a:buFont typeface="Arial Narrow" panose="020B0606020202030204" pitchFamily="34" charset="0"/>
        <a:buChar char="▪"/>
        <a:defRPr sz="1200" kern="1200">
          <a:solidFill>
            <a:schemeClr val="tx1"/>
          </a:solidFill>
          <a:latin typeface="+mn-lt"/>
          <a:ea typeface="+mn-ea"/>
          <a:cs typeface="+mn-cs"/>
        </a:defRPr>
      </a:lvl4pPr>
      <a:lvl5pPr marL="720000" indent="-180000" algn="l" defTabSz="1007852" rtl="0" eaLnBrk="1" latinLnBrk="0" hangingPunct="1">
        <a:lnSpc>
          <a:spcPct val="90000"/>
        </a:lnSpc>
        <a:spcBef>
          <a:spcPts val="300"/>
        </a:spcBef>
        <a:buFont typeface="Arial" panose="020B0604020202020204" pitchFamily="34" charset="0"/>
        <a:buChar char="–"/>
        <a:defRPr sz="1200" kern="1200">
          <a:solidFill>
            <a:schemeClr val="tx1"/>
          </a:solidFill>
          <a:latin typeface="+mn-lt"/>
          <a:ea typeface="+mn-ea"/>
          <a:cs typeface="+mn-cs"/>
        </a:defRPr>
      </a:lvl5pPr>
      <a:lvl6pPr marL="900000" indent="-180000" algn="l" defTabSz="1007852" rtl="0" eaLnBrk="1" latinLnBrk="0" hangingPunct="1">
        <a:lnSpc>
          <a:spcPct val="90000"/>
        </a:lnSpc>
        <a:spcBef>
          <a:spcPts val="300"/>
        </a:spcBef>
        <a:buFont typeface="Arial" panose="020B0604020202020204" pitchFamily="34" charset="0"/>
        <a:buChar char="–"/>
        <a:defRPr sz="1200" kern="1200">
          <a:solidFill>
            <a:schemeClr val="tx1"/>
          </a:solidFill>
          <a:latin typeface="+mn-lt"/>
          <a:ea typeface="+mn-ea"/>
          <a:cs typeface="+mn-cs"/>
        </a:defRPr>
      </a:lvl6pPr>
      <a:lvl7pPr marL="1080000" indent="-180000" algn="l" defTabSz="1007852" rtl="0" eaLnBrk="1" latinLnBrk="0" hangingPunct="1">
        <a:lnSpc>
          <a:spcPct val="90000"/>
        </a:lnSpc>
        <a:spcBef>
          <a:spcPts val="300"/>
        </a:spcBef>
        <a:buFont typeface="Arial" panose="020B0604020202020204" pitchFamily="34" charset="0"/>
        <a:buChar char="–"/>
        <a:defRPr sz="1200" kern="1200">
          <a:solidFill>
            <a:schemeClr val="tx1"/>
          </a:solidFill>
          <a:latin typeface="+mn-lt"/>
          <a:ea typeface="+mn-ea"/>
          <a:cs typeface="+mn-cs"/>
        </a:defRPr>
      </a:lvl7pPr>
      <a:lvl8pPr marL="1260000" indent="-180000" algn="l" defTabSz="1007852" rtl="0" eaLnBrk="1" latinLnBrk="0" hangingPunct="1">
        <a:lnSpc>
          <a:spcPct val="90000"/>
        </a:lnSpc>
        <a:spcBef>
          <a:spcPts val="300"/>
        </a:spcBef>
        <a:buFont typeface="Arial" panose="020B0604020202020204" pitchFamily="34" charset="0"/>
        <a:buChar char="–"/>
        <a:defRPr sz="1200" kern="1200">
          <a:solidFill>
            <a:schemeClr val="tx1"/>
          </a:solidFill>
          <a:latin typeface="+mn-lt"/>
          <a:ea typeface="+mn-ea"/>
          <a:cs typeface="+mn-cs"/>
        </a:defRPr>
      </a:lvl8pPr>
      <a:lvl9pPr marL="1440000" indent="-180000" algn="l" defTabSz="1007852" rtl="0" eaLnBrk="1" latinLnBrk="0" hangingPunct="1">
        <a:lnSpc>
          <a:spcPct val="90000"/>
        </a:lnSpc>
        <a:spcBef>
          <a:spcPts val="300"/>
        </a:spcBef>
        <a:buFont typeface="Arial" panose="020B0604020202020204" pitchFamily="34" charset="0"/>
        <a:buChar char="–"/>
        <a:defRPr sz="1200" kern="1200">
          <a:solidFill>
            <a:schemeClr val="tx1"/>
          </a:solidFill>
          <a:latin typeface="+mn-lt"/>
          <a:ea typeface="+mn-ea"/>
          <a:cs typeface="+mn-cs"/>
        </a:defRPr>
      </a:lvl9pPr>
    </p:bodyStyle>
    <p:otherStyle>
      <a:defPPr>
        <a:defRPr lang="en-GB"/>
      </a:defPPr>
      <a:lvl1pPr marL="0" indent="0" algn="l" defTabSz="1007852" rtl="0" eaLnBrk="1" latinLnBrk="0" hangingPunct="1">
        <a:lnSpc>
          <a:spcPct val="90000"/>
        </a:lnSpc>
        <a:spcBef>
          <a:spcPts val="0"/>
        </a:spcBef>
        <a:buFont typeface="Arial" panose="020B0604020202020204" pitchFamily="34" charset="0"/>
        <a:buNone/>
        <a:defRPr sz="1200" kern="1200">
          <a:solidFill>
            <a:schemeClr val="tx1"/>
          </a:solidFill>
          <a:latin typeface="+mn-lt"/>
          <a:ea typeface="+mn-ea"/>
          <a:cs typeface="+mn-cs"/>
        </a:defRPr>
      </a:lvl1pPr>
      <a:lvl2pPr marL="180000" indent="-180000" algn="l" defTabSz="1007852" rtl="0" eaLnBrk="1" latinLnBrk="0" hangingPunct="1">
        <a:lnSpc>
          <a:spcPct val="90000"/>
        </a:lnSpc>
        <a:spcBef>
          <a:spcPts val="0"/>
        </a:spcBef>
        <a:buFont typeface="Arial" panose="020B0604020202020204" pitchFamily="34" charset="0"/>
        <a:buChar char="•"/>
        <a:defRPr sz="1200" kern="1200">
          <a:solidFill>
            <a:schemeClr val="tx1"/>
          </a:solidFill>
          <a:latin typeface="+mn-lt"/>
          <a:ea typeface="+mn-ea"/>
          <a:cs typeface="+mn-cs"/>
        </a:defRPr>
      </a:lvl2pPr>
      <a:lvl3pPr marL="360000" indent="-180000" algn="l" defTabSz="1007852" rtl="0" eaLnBrk="1" latinLnBrk="0" hangingPunct="1">
        <a:lnSpc>
          <a:spcPct val="90000"/>
        </a:lnSpc>
        <a:spcBef>
          <a:spcPts val="0"/>
        </a:spcBef>
        <a:buFont typeface="Arial" panose="020B0604020202020204" pitchFamily="34" charset="0"/>
        <a:buChar char="◦"/>
        <a:defRPr sz="1200" kern="1200">
          <a:solidFill>
            <a:schemeClr val="tx1"/>
          </a:solidFill>
          <a:latin typeface="+mn-lt"/>
          <a:ea typeface="+mn-ea"/>
          <a:cs typeface="+mn-cs"/>
        </a:defRPr>
      </a:lvl3pPr>
      <a:lvl4pPr marL="540000" indent="-180000" algn="l" defTabSz="1007852" rtl="0" eaLnBrk="1" latinLnBrk="0" hangingPunct="1">
        <a:lnSpc>
          <a:spcPct val="90000"/>
        </a:lnSpc>
        <a:spcBef>
          <a:spcPts val="0"/>
        </a:spcBef>
        <a:buFont typeface="Arial Narrow" panose="020B0606020202030204" pitchFamily="34" charset="0"/>
        <a:buChar char="▪"/>
        <a:defRPr sz="1200" kern="1200">
          <a:solidFill>
            <a:schemeClr val="tx1"/>
          </a:solidFill>
          <a:latin typeface="+mn-lt"/>
          <a:ea typeface="+mn-ea"/>
          <a:cs typeface="+mn-cs"/>
        </a:defRPr>
      </a:lvl4pPr>
      <a:lvl5pPr marL="720000" indent="-180000" algn="l" defTabSz="1007852" rtl="0" eaLnBrk="1" latinLnBrk="0" hangingPunct="1">
        <a:lnSpc>
          <a:spcPct val="90000"/>
        </a:lnSpc>
        <a:spcBef>
          <a:spcPts val="0"/>
        </a:spcBef>
        <a:buFont typeface="Arial" panose="020B0604020202020204" pitchFamily="34" charset="0"/>
        <a:buChar char="–"/>
        <a:defRPr sz="1200" kern="1200">
          <a:solidFill>
            <a:schemeClr val="tx1"/>
          </a:solidFill>
          <a:latin typeface="+mn-lt"/>
          <a:ea typeface="+mn-ea"/>
          <a:cs typeface="+mn-cs"/>
        </a:defRPr>
      </a:lvl5pPr>
      <a:lvl6pPr marL="900000" indent="-180000" algn="l" defTabSz="1007852" rtl="0" eaLnBrk="1" latinLnBrk="0" hangingPunct="1">
        <a:lnSpc>
          <a:spcPct val="90000"/>
        </a:lnSpc>
        <a:spcBef>
          <a:spcPts val="0"/>
        </a:spcBef>
        <a:buFont typeface="Arial" panose="020B0604020202020204" pitchFamily="34" charset="0"/>
        <a:buChar char="–"/>
        <a:defRPr sz="1200" kern="1200">
          <a:solidFill>
            <a:schemeClr val="tx1"/>
          </a:solidFill>
          <a:latin typeface="+mn-lt"/>
          <a:ea typeface="+mn-ea"/>
          <a:cs typeface="+mn-cs"/>
        </a:defRPr>
      </a:lvl6pPr>
      <a:lvl7pPr marL="1080000" indent="-180000" algn="l" defTabSz="1007852" rtl="0" eaLnBrk="1" latinLnBrk="0" hangingPunct="1">
        <a:lnSpc>
          <a:spcPct val="90000"/>
        </a:lnSpc>
        <a:spcBef>
          <a:spcPts val="0"/>
        </a:spcBef>
        <a:buFont typeface="Arial" panose="020B0604020202020204" pitchFamily="34" charset="0"/>
        <a:buChar char="–"/>
        <a:defRPr sz="1200" kern="1200">
          <a:solidFill>
            <a:schemeClr val="tx1"/>
          </a:solidFill>
          <a:latin typeface="+mn-lt"/>
          <a:ea typeface="+mn-ea"/>
          <a:cs typeface="+mn-cs"/>
        </a:defRPr>
      </a:lvl7pPr>
      <a:lvl8pPr marL="1260000" indent="-180000" algn="l" defTabSz="1007852" rtl="0" eaLnBrk="1" latinLnBrk="0" hangingPunct="1">
        <a:lnSpc>
          <a:spcPct val="90000"/>
        </a:lnSpc>
        <a:spcBef>
          <a:spcPts val="0"/>
        </a:spcBef>
        <a:buFont typeface="Arial" panose="020B0604020202020204" pitchFamily="34" charset="0"/>
        <a:buChar char="–"/>
        <a:defRPr sz="1200" kern="1200">
          <a:solidFill>
            <a:schemeClr val="tx1"/>
          </a:solidFill>
          <a:latin typeface="+mn-lt"/>
          <a:ea typeface="+mn-ea"/>
          <a:cs typeface="+mn-cs"/>
        </a:defRPr>
      </a:lvl8pPr>
      <a:lvl9pPr marL="1440000" indent="-180000" algn="l" defTabSz="1007852" rtl="0" eaLnBrk="1" latinLnBrk="0" hangingPunct="1">
        <a:lnSpc>
          <a:spcPct val="90000"/>
        </a:lnSpc>
        <a:spcBef>
          <a:spcPts val="0"/>
        </a:spcBef>
        <a:buFont typeface="Arial" panose="020B0604020202020204" pitchFamily="34" charset="0"/>
        <a:buChar char="–"/>
        <a:defRPr sz="12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35955" y="201825"/>
            <a:ext cx="6047185" cy="83996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35955" y="1175950"/>
            <a:ext cx="6047185" cy="33260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35955" y="4671133"/>
            <a:ext cx="1567789" cy="268322"/>
          </a:xfrm>
          <a:prstGeom prst="rect">
            <a:avLst/>
          </a:prstGeom>
        </p:spPr>
        <p:txBody>
          <a:bodyPr vert="horz" lIns="91440" tIns="45720" rIns="91440" bIns="45720" rtlCol="0" anchor="ctr"/>
          <a:lstStyle>
            <a:lvl1pPr algn="l">
              <a:defRPr sz="882">
                <a:solidFill>
                  <a:schemeClr val="tx1">
                    <a:tint val="75000"/>
                  </a:schemeClr>
                </a:solidFill>
              </a:defRPr>
            </a:lvl1pPr>
          </a:lstStyle>
          <a:p>
            <a:fld id="{1D8BD707-D9CF-40AE-B4C6-C98DA3205C09}" type="datetimeFigureOut">
              <a:rPr lang="en-US" smtClean="0"/>
              <a:pPr/>
              <a:t>2/26/2026</a:t>
            </a:fld>
            <a:endParaRPr lang="en-US"/>
          </a:p>
        </p:txBody>
      </p:sp>
      <p:sp>
        <p:nvSpPr>
          <p:cNvPr id="5" name="Footer Placeholder 4"/>
          <p:cNvSpPr>
            <a:spLocks noGrp="1"/>
          </p:cNvSpPr>
          <p:nvPr>
            <p:ph type="ftr" sz="quarter" idx="3"/>
          </p:nvPr>
        </p:nvSpPr>
        <p:spPr>
          <a:xfrm>
            <a:off x="2295691" y="4671133"/>
            <a:ext cx="2127713" cy="268322"/>
          </a:xfrm>
          <a:prstGeom prst="rect">
            <a:avLst/>
          </a:prstGeom>
        </p:spPr>
        <p:txBody>
          <a:bodyPr vert="horz" lIns="91440" tIns="45720" rIns="91440" bIns="45720" rtlCol="0" anchor="ctr"/>
          <a:lstStyle>
            <a:lvl1pPr algn="ctr">
              <a:defRPr sz="88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15351" y="4671133"/>
            <a:ext cx="1567789" cy="268322"/>
          </a:xfrm>
          <a:prstGeom prst="rect">
            <a:avLst/>
          </a:prstGeom>
        </p:spPr>
        <p:txBody>
          <a:bodyPr vert="horz" lIns="91440" tIns="45720" rIns="91440" bIns="45720" rtlCol="0" anchor="ctr"/>
          <a:lstStyle>
            <a:lvl1pPr algn="r">
              <a:defRPr sz="882">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360033439"/>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txStyles>
    <p:titleStyle>
      <a:lvl1pPr algn="ctr" defTabSz="671901" rtl="0" eaLnBrk="1" latinLnBrk="0" hangingPunct="1">
        <a:spcBef>
          <a:spcPct val="0"/>
        </a:spcBef>
        <a:buNone/>
        <a:defRPr sz="3233" kern="1200">
          <a:solidFill>
            <a:schemeClr val="tx1"/>
          </a:solidFill>
          <a:latin typeface="+mj-lt"/>
          <a:ea typeface="+mj-ea"/>
          <a:cs typeface="+mj-cs"/>
        </a:defRPr>
      </a:lvl1pPr>
    </p:titleStyle>
    <p:bodyStyle>
      <a:lvl1pPr marL="251963" indent="-251963" algn="l" defTabSz="671901" rtl="0" eaLnBrk="1" latinLnBrk="0" hangingPunct="1">
        <a:spcBef>
          <a:spcPct val="20000"/>
        </a:spcBef>
        <a:buFont typeface="Arial" pitchFamily="34" charset="0"/>
        <a:buChar char="•"/>
        <a:defRPr sz="2351" kern="1200">
          <a:solidFill>
            <a:schemeClr val="tx1"/>
          </a:solidFill>
          <a:latin typeface="+mn-lt"/>
          <a:ea typeface="+mn-ea"/>
          <a:cs typeface="+mn-cs"/>
        </a:defRPr>
      </a:lvl1pPr>
      <a:lvl2pPr marL="545920" indent="-209969" algn="l" defTabSz="671901" rtl="0" eaLnBrk="1" latinLnBrk="0" hangingPunct="1">
        <a:spcBef>
          <a:spcPct val="20000"/>
        </a:spcBef>
        <a:buFont typeface="Arial" pitchFamily="34" charset="0"/>
        <a:buChar char="–"/>
        <a:defRPr sz="2057" kern="1200">
          <a:solidFill>
            <a:schemeClr val="tx1"/>
          </a:solidFill>
          <a:latin typeface="+mn-lt"/>
          <a:ea typeface="+mn-ea"/>
          <a:cs typeface="+mn-cs"/>
        </a:defRPr>
      </a:lvl2pPr>
      <a:lvl3pPr marL="839876" indent="-167975" algn="l" defTabSz="671901" rtl="0" eaLnBrk="1" latinLnBrk="0" hangingPunct="1">
        <a:spcBef>
          <a:spcPct val="20000"/>
        </a:spcBef>
        <a:buFont typeface="Arial" pitchFamily="34" charset="0"/>
        <a:buChar char="•"/>
        <a:defRPr sz="1764" kern="1200">
          <a:solidFill>
            <a:schemeClr val="tx1"/>
          </a:solidFill>
          <a:latin typeface="+mn-lt"/>
          <a:ea typeface="+mn-ea"/>
          <a:cs typeface="+mn-cs"/>
        </a:defRPr>
      </a:lvl3pPr>
      <a:lvl4pPr marL="1175827" indent="-167975" algn="l" defTabSz="671901" rtl="0" eaLnBrk="1" latinLnBrk="0" hangingPunct="1">
        <a:spcBef>
          <a:spcPct val="20000"/>
        </a:spcBef>
        <a:buFont typeface="Arial" pitchFamily="34" charset="0"/>
        <a:buChar char="–"/>
        <a:defRPr sz="1470" kern="1200">
          <a:solidFill>
            <a:schemeClr val="tx1"/>
          </a:solidFill>
          <a:latin typeface="+mn-lt"/>
          <a:ea typeface="+mn-ea"/>
          <a:cs typeface="+mn-cs"/>
        </a:defRPr>
      </a:lvl4pPr>
      <a:lvl5pPr marL="1511778" indent="-167975" algn="l" defTabSz="671901" rtl="0" eaLnBrk="1" latinLnBrk="0" hangingPunct="1">
        <a:spcBef>
          <a:spcPct val="20000"/>
        </a:spcBef>
        <a:buFont typeface="Arial" pitchFamily="34" charset="0"/>
        <a:buChar char="»"/>
        <a:defRPr sz="1470" kern="1200">
          <a:solidFill>
            <a:schemeClr val="tx1"/>
          </a:solidFill>
          <a:latin typeface="+mn-lt"/>
          <a:ea typeface="+mn-ea"/>
          <a:cs typeface="+mn-cs"/>
        </a:defRPr>
      </a:lvl5pPr>
      <a:lvl6pPr marL="1847728" indent="-167975" algn="l" defTabSz="671901" rtl="0" eaLnBrk="1" latinLnBrk="0" hangingPunct="1">
        <a:spcBef>
          <a:spcPct val="20000"/>
        </a:spcBef>
        <a:buFont typeface="Arial" pitchFamily="34" charset="0"/>
        <a:buChar char="•"/>
        <a:defRPr sz="1470" kern="1200">
          <a:solidFill>
            <a:schemeClr val="tx1"/>
          </a:solidFill>
          <a:latin typeface="+mn-lt"/>
          <a:ea typeface="+mn-ea"/>
          <a:cs typeface="+mn-cs"/>
        </a:defRPr>
      </a:lvl6pPr>
      <a:lvl7pPr marL="2183679" indent="-167975" algn="l" defTabSz="671901" rtl="0" eaLnBrk="1" latinLnBrk="0" hangingPunct="1">
        <a:spcBef>
          <a:spcPct val="20000"/>
        </a:spcBef>
        <a:buFont typeface="Arial" pitchFamily="34" charset="0"/>
        <a:buChar char="•"/>
        <a:defRPr sz="1470" kern="1200">
          <a:solidFill>
            <a:schemeClr val="tx1"/>
          </a:solidFill>
          <a:latin typeface="+mn-lt"/>
          <a:ea typeface="+mn-ea"/>
          <a:cs typeface="+mn-cs"/>
        </a:defRPr>
      </a:lvl7pPr>
      <a:lvl8pPr marL="2519629" indent="-167975" algn="l" defTabSz="671901" rtl="0" eaLnBrk="1" latinLnBrk="0" hangingPunct="1">
        <a:spcBef>
          <a:spcPct val="20000"/>
        </a:spcBef>
        <a:buFont typeface="Arial" pitchFamily="34" charset="0"/>
        <a:buChar char="•"/>
        <a:defRPr sz="1470" kern="1200">
          <a:solidFill>
            <a:schemeClr val="tx1"/>
          </a:solidFill>
          <a:latin typeface="+mn-lt"/>
          <a:ea typeface="+mn-ea"/>
          <a:cs typeface="+mn-cs"/>
        </a:defRPr>
      </a:lvl8pPr>
      <a:lvl9pPr marL="2855580" indent="-167975" algn="l" defTabSz="671901" rtl="0" eaLnBrk="1" latinLnBrk="0" hangingPunct="1">
        <a:spcBef>
          <a:spcPct val="20000"/>
        </a:spcBef>
        <a:buFont typeface="Arial" pitchFamily="34" charset="0"/>
        <a:buChar char="•"/>
        <a:defRPr sz="1470" kern="1200">
          <a:solidFill>
            <a:schemeClr val="tx1"/>
          </a:solidFill>
          <a:latin typeface="+mn-lt"/>
          <a:ea typeface="+mn-ea"/>
          <a:cs typeface="+mn-cs"/>
        </a:defRPr>
      </a:lvl9pPr>
    </p:bodyStyle>
    <p:otherStyle>
      <a:defPPr>
        <a:defRPr lang="en-US"/>
      </a:defPPr>
      <a:lvl1pPr marL="0" algn="l" defTabSz="671901" rtl="0" eaLnBrk="1" latinLnBrk="0" hangingPunct="1">
        <a:defRPr sz="1323" kern="1200">
          <a:solidFill>
            <a:schemeClr val="tx1"/>
          </a:solidFill>
          <a:latin typeface="+mn-lt"/>
          <a:ea typeface="+mn-ea"/>
          <a:cs typeface="+mn-cs"/>
        </a:defRPr>
      </a:lvl1pPr>
      <a:lvl2pPr marL="335951" algn="l" defTabSz="671901" rtl="0" eaLnBrk="1" latinLnBrk="0" hangingPunct="1">
        <a:defRPr sz="1323" kern="1200">
          <a:solidFill>
            <a:schemeClr val="tx1"/>
          </a:solidFill>
          <a:latin typeface="+mn-lt"/>
          <a:ea typeface="+mn-ea"/>
          <a:cs typeface="+mn-cs"/>
        </a:defRPr>
      </a:lvl2pPr>
      <a:lvl3pPr marL="671901" algn="l" defTabSz="671901" rtl="0" eaLnBrk="1" latinLnBrk="0" hangingPunct="1">
        <a:defRPr sz="1323" kern="1200">
          <a:solidFill>
            <a:schemeClr val="tx1"/>
          </a:solidFill>
          <a:latin typeface="+mn-lt"/>
          <a:ea typeface="+mn-ea"/>
          <a:cs typeface="+mn-cs"/>
        </a:defRPr>
      </a:lvl3pPr>
      <a:lvl4pPr marL="1007852" algn="l" defTabSz="671901" rtl="0" eaLnBrk="1" latinLnBrk="0" hangingPunct="1">
        <a:defRPr sz="1323" kern="1200">
          <a:solidFill>
            <a:schemeClr val="tx1"/>
          </a:solidFill>
          <a:latin typeface="+mn-lt"/>
          <a:ea typeface="+mn-ea"/>
          <a:cs typeface="+mn-cs"/>
        </a:defRPr>
      </a:lvl4pPr>
      <a:lvl5pPr marL="1343802" algn="l" defTabSz="671901" rtl="0" eaLnBrk="1" latinLnBrk="0" hangingPunct="1">
        <a:defRPr sz="1323" kern="1200">
          <a:solidFill>
            <a:schemeClr val="tx1"/>
          </a:solidFill>
          <a:latin typeface="+mn-lt"/>
          <a:ea typeface="+mn-ea"/>
          <a:cs typeface="+mn-cs"/>
        </a:defRPr>
      </a:lvl5pPr>
      <a:lvl6pPr marL="1679753" algn="l" defTabSz="671901" rtl="0" eaLnBrk="1" latinLnBrk="0" hangingPunct="1">
        <a:defRPr sz="1323" kern="1200">
          <a:solidFill>
            <a:schemeClr val="tx1"/>
          </a:solidFill>
          <a:latin typeface="+mn-lt"/>
          <a:ea typeface="+mn-ea"/>
          <a:cs typeface="+mn-cs"/>
        </a:defRPr>
      </a:lvl6pPr>
      <a:lvl7pPr marL="2015703" algn="l" defTabSz="671901" rtl="0" eaLnBrk="1" latinLnBrk="0" hangingPunct="1">
        <a:defRPr sz="1323" kern="1200">
          <a:solidFill>
            <a:schemeClr val="tx1"/>
          </a:solidFill>
          <a:latin typeface="+mn-lt"/>
          <a:ea typeface="+mn-ea"/>
          <a:cs typeface="+mn-cs"/>
        </a:defRPr>
      </a:lvl7pPr>
      <a:lvl8pPr marL="2351654" algn="l" defTabSz="671901" rtl="0" eaLnBrk="1" latinLnBrk="0" hangingPunct="1">
        <a:defRPr sz="1323" kern="1200">
          <a:solidFill>
            <a:schemeClr val="tx1"/>
          </a:solidFill>
          <a:latin typeface="+mn-lt"/>
          <a:ea typeface="+mn-ea"/>
          <a:cs typeface="+mn-cs"/>
        </a:defRPr>
      </a:lvl8pPr>
      <a:lvl9pPr marL="2687604" algn="l" defTabSz="671901" rtl="0" eaLnBrk="1" latinLnBrk="0" hangingPunct="1">
        <a:defRPr sz="132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0.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tags" Target="../tags/tag7.xml"/><Relationship Id="rId7" Type="http://schemas.openxmlformats.org/officeDocument/2006/relationships/notesSlide" Target="../notesSlides/notesSlide2.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slideLayout" Target="../slideLayouts/slideLayout25.xml"/><Relationship Id="rId5" Type="http://schemas.openxmlformats.org/officeDocument/2006/relationships/tags" Target="../tags/tag9.xml"/><Relationship Id="rId4" Type="http://schemas.openxmlformats.org/officeDocument/2006/relationships/tags" Target="../tags/tag8.xml"/></Relationships>
</file>

<file path=ppt/slides/_rels/slide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2.xml"/></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2.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3.jpeg"/><Relationship Id="rId1" Type="http://schemas.openxmlformats.org/officeDocument/2006/relationships/slideLayout" Target="../slideLayouts/slideLayout3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4.png"/><Relationship Id="rId1" Type="http://schemas.openxmlformats.org/officeDocument/2006/relationships/slideLayout" Target="../slideLayouts/slideLayout3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10.xml"/><Relationship Id="rId6" Type="http://schemas.openxmlformats.org/officeDocument/2006/relationships/image" Target="../media/image20.png"/><Relationship Id="rId5" Type="http://schemas.openxmlformats.org/officeDocument/2006/relationships/image" Target="../media/image19.pn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hyperlink" Target="mailto:Marta.schuh@howdengroup.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7C8333-6497-645A-9960-7BA8D50AE76D}"/>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D3DD55D2-D015-CD45-13CF-32789F7DD4CA}"/>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0" y="0"/>
            <a:ext cx="13431939" cy="7559675"/>
          </a:xfrm>
          <a:prstGeom prst="rect">
            <a:avLst/>
          </a:prstGeom>
        </p:spPr>
      </p:pic>
      <p:sp>
        <p:nvSpPr>
          <p:cNvPr id="11" name="Subtitle 10">
            <a:extLst>
              <a:ext uri="{FF2B5EF4-FFF2-40B4-BE49-F238E27FC236}">
                <a16:creationId xmlns:a16="http://schemas.microsoft.com/office/drawing/2014/main" id="{1804E4B5-A828-B6DA-11A2-3E507FCADE53}"/>
              </a:ext>
            </a:extLst>
          </p:cNvPr>
          <p:cNvSpPr>
            <a:spLocks noGrp="1"/>
          </p:cNvSpPr>
          <p:nvPr>
            <p:ph type="subTitle" idx="1"/>
          </p:nvPr>
        </p:nvSpPr>
        <p:spPr>
          <a:xfrm>
            <a:off x="432000" y="4500000"/>
            <a:ext cx="12574800" cy="886397"/>
          </a:xfrm>
        </p:spPr>
        <p:txBody>
          <a:bodyPr>
            <a:spAutoFit/>
          </a:bodyPr>
          <a:lstStyle/>
          <a:p>
            <a:r>
              <a:rPr lang="pt-BR" dirty="0"/>
              <a:t> </a:t>
            </a:r>
            <a:r>
              <a:rPr lang="pt-BR" sz="3200" dirty="0"/>
              <a:t>Mitos e Verdades – como a proteção digital transcendeu o impacto nos negócios</a:t>
            </a:r>
            <a:endParaRPr lang="en-GB" sz="3200" dirty="0">
              <a:ea typeface="Aktiv Grotesk"/>
              <a:cs typeface="Aktiv Grotesk"/>
            </a:endParaRPr>
          </a:p>
        </p:txBody>
      </p:sp>
      <p:sp>
        <p:nvSpPr>
          <p:cNvPr id="17" name="Text Placeholder 16">
            <a:extLst>
              <a:ext uri="{FF2B5EF4-FFF2-40B4-BE49-F238E27FC236}">
                <a16:creationId xmlns:a16="http://schemas.microsoft.com/office/drawing/2014/main" id="{D253063D-F586-06D6-EB88-F9E756328AE6}"/>
              </a:ext>
            </a:extLst>
          </p:cNvPr>
          <p:cNvSpPr>
            <a:spLocks noGrp="1"/>
          </p:cNvSpPr>
          <p:nvPr>
            <p:ph type="body" sz="quarter" idx="14"/>
          </p:nvPr>
        </p:nvSpPr>
        <p:spPr/>
        <p:txBody>
          <a:bodyPr/>
          <a:lstStyle/>
          <a:p>
            <a:r>
              <a:rPr lang="en-GB"/>
              <a:t> </a:t>
            </a:r>
          </a:p>
        </p:txBody>
      </p:sp>
      <p:sp>
        <p:nvSpPr>
          <p:cNvPr id="4" name="Title 3">
            <a:extLst>
              <a:ext uri="{FF2B5EF4-FFF2-40B4-BE49-F238E27FC236}">
                <a16:creationId xmlns:a16="http://schemas.microsoft.com/office/drawing/2014/main" id="{6851B06F-8E66-E757-F92B-54236FD83E02}"/>
              </a:ext>
            </a:extLst>
          </p:cNvPr>
          <p:cNvSpPr>
            <a:spLocks noGrp="1"/>
          </p:cNvSpPr>
          <p:nvPr>
            <p:ph type="ctrTitle"/>
          </p:nvPr>
        </p:nvSpPr>
        <p:spPr>
          <a:xfrm>
            <a:off x="431999" y="1440000"/>
            <a:ext cx="12574800" cy="2628000"/>
          </a:xfrm>
        </p:spPr>
        <p:txBody>
          <a:bodyPr/>
          <a:lstStyle/>
          <a:p>
            <a:r>
              <a:rPr lang="en-GB" dirty="0"/>
              <a:t>Seguro Cyber </a:t>
            </a:r>
          </a:p>
        </p:txBody>
      </p:sp>
      <p:sp>
        <p:nvSpPr>
          <p:cNvPr id="16" name="Text Placeholder 15">
            <a:extLst>
              <a:ext uri="{FF2B5EF4-FFF2-40B4-BE49-F238E27FC236}">
                <a16:creationId xmlns:a16="http://schemas.microsoft.com/office/drawing/2014/main" id="{09E55AB7-DF4A-C839-BB70-2D97E12B2C87}"/>
              </a:ext>
            </a:extLst>
          </p:cNvPr>
          <p:cNvSpPr>
            <a:spLocks noGrp="1"/>
          </p:cNvSpPr>
          <p:nvPr>
            <p:ph type="body" sz="quarter" idx="13"/>
          </p:nvPr>
        </p:nvSpPr>
        <p:spPr/>
        <p:txBody>
          <a:bodyPr/>
          <a:lstStyle/>
          <a:p>
            <a:r>
              <a:rPr lang="en-GB"/>
              <a:t> </a:t>
            </a:r>
          </a:p>
        </p:txBody>
      </p:sp>
      <p:sp>
        <p:nvSpPr>
          <p:cNvPr id="7" name="Subtitle 1">
            <a:extLst>
              <a:ext uri="{FF2B5EF4-FFF2-40B4-BE49-F238E27FC236}">
                <a16:creationId xmlns:a16="http://schemas.microsoft.com/office/drawing/2014/main" id="{0748EE4E-2D74-24D5-FAF0-5DE41778AB8A}"/>
              </a:ext>
            </a:extLst>
          </p:cNvPr>
          <p:cNvSpPr txBox="1">
            <a:spLocks/>
          </p:cNvSpPr>
          <p:nvPr/>
        </p:nvSpPr>
        <p:spPr bwMode="gray">
          <a:xfrm>
            <a:off x="431999" y="5574324"/>
            <a:ext cx="12574800" cy="346778"/>
          </a:xfrm>
          <a:prstGeom prst="rect">
            <a:avLst/>
          </a:prstGeom>
        </p:spPr>
        <p:txBody>
          <a:bodyPr vert="horz" lIns="0" tIns="0" rIns="0" bIns="0" rtlCol="0" anchor="t" anchorCtr="0">
            <a:noAutofit/>
          </a:bodyPr>
          <a:lstStyle>
            <a:lvl1pPr marL="0" indent="0" algn="l" defTabSz="1007852" rtl="0" eaLnBrk="1" latinLnBrk="0" hangingPunct="1">
              <a:lnSpc>
                <a:spcPct val="90000"/>
              </a:lnSpc>
              <a:spcBef>
                <a:spcPts val="1200"/>
              </a:spcBef>
              <a:buFont typeface="Arial" panose="020B0604020202020204" pitchFamily="34" charset="0"/>
              <a:buNone/>
              <a:defRPr sz="2645" kern="1200">
                <a:solidFill>
                  <a:schemeClr val="bg1"/>
                </a:solidFill>
                <a:latin typeface="+mn-lt"/>
                <a:ea typeface="+mn-ea"/>
                <a:cs typeface="+mn-cs"/>
              </a:defRPr>
            </a:lvl1pPr>
            <a:lvl2pPr marL="503926" indent="0" algn="ctr" defTabSz="1007852" rtl="0" eaLnBrk="1" latinLnBrk="0" hangingPunct="1">
              <a:lnSpc>
                <a:spcPct val="90000"/>
              </a:lnSpc>
              <a:spcBef>
                <a:spcPts val="600"/>
              </a:spcBef>
              <a:buFont typeface="Arial" panose="020B0604020202020204" pitchFamily="34" charset="0"/>
              <a:buNone/>
              <a:defRPr sz="2204" kern="1200">
                <a:solidFill>
                  <a:schemeClr val="tx1"/>
                </a:solidFill>
                <a:latin typeface="+mn-lt"/>
                <a:ea typeface="+mn-ea"/>
                <a:cs typeface="+mn-cs"/>
              </a:defRPr>
            </a:lvl2pPr>
            <a:lvl3pPr marL="1007852" indent="0" algn="ctr" defTabSz="1007852" rtl="0" eaLnBrk="1" latinLnBrk="0" hangingPunct="1">
              <a:lnSpc>
                <a:spcPct val="90000"/>
              </a:lnSpc>
              <a:spcBef>
                <a:spcPts val="300"/>
              </a:spcBef>
              <a:buFont typeface="Arial" panose="020B0604020202020204" pitchFamily="34" charset="0"/>
              <a:buNone/>
              <a:defRPr sz="1984" kern="1200">
                <a:solidFill>
                  <a:schemeClr val="tx1"/>
                </a:solidFill>
                <a:latin typeface="+mn-lt"/>
                <a:ea typeface="+mn-ea"/>
                <a:cs typeface="+mn-cs"/>
              </a:defRPr>
            </a:lvl3pPr>
            <a:lvl4pPr marL="1511778" indent="0" algn="ctr" defTabSz="1007852" rtl="0" eaLnBrk="1" latinLnBrk="0" hangingPunct="1">
              <a:lnSpc>
                <a:spcPct val="90000"/>
              </a:lnSpc>
              <a:spcBef>
                <a:spcPts val="300"/>
              </a:spcBef>
              <a:buFont typeface="Arial Narrow" panose="020B0606020202030204" pitchFamily="34" charset="0"/>
              <a:buNone/>
              <a:defRPr sz="1764" kern="1200">
                <a:solidFill>
                  <a:schemeClr val="tx1"/>
                </a:solidFill>
                <a:latin typeface="+mn-lt"/>
                <a:ea typeface="+mn-ea"/>
                <a:cs typeface="+mn-cs"/>
              </a:defRPr>
            </a:lvl4pPr>
            <a:lvl5pPr marL="2015703" indent="0" algn="ctr" defTabSz="1007852" rtl="0" eaLnBrk="1" latinLnBrk="0" hangingPunct="1">
              <a:lnSpc>
                <a:spcPct val="90000"/>
              </a:lnSpc>
              <a:spcBef>
                <a:spcPts val="300"/>
              </a:spcBef>
              <a:buFont typeface="Arial" panose="020B0604020202020204" pitchFamily="34" charset="0"/>
              <a:buNone/>
              <a:defRPr sz="1764" kern="1200">
                <a:solidFill>
                  <a:schemeClr val="tx1"/>
                </a:solidFill>
                <a:latin typeface="+mn-lt"/>
                <a:ea typeface="+mn-ea"/>
                <a:cs typeface="+mn-cs"/>
              </a:defRPr>
            </a:lvl5pPr>
            <a:lvl6pPr marL="2519629" indent="0" algn="ctr" defTabSz="1007852" rtl="0" eaLnBrk="1" latinLnBrk="0" hangingPunct="1">
              <a:lnSpc>
                <a:spcPct val="90000"/>
              </a:lnSpc>
              <a:spcBef>
                <a:spcPts val="300"/>
              </a:spcBef>
              <a:buFont typeface="Arial" panose="020B0604020202020204" pitchFamily="34" charset="0"/>
              <a:buNone/>
              <a:defRPr sz="1764" kern="1200">
                <a:solidFill>
                  <a:schemeClr val="tx1"/>
                </a:solidFill>
                <a:latin typeface="+mn-lt"/>
                <a:ea typeface="+mn-ea"/>
                <a:cs typeface="+mn-cs"/>
              </a:defRPr>
            </a:lvl6pPr>
            <a:lvl7pPr marL="3023555" indent="0" algn="ctr" defTabSz="1007852" rtl="0" eaLnBrk="1" latinLnBrk="0" hangingPunct="1">
              <a:lnSpc>
                <a:spcPct val="90000"/>
              </a:lnSpc>
              <a:spcBef>
                <a:spcPts val="300"/>
              </a:spcBef>
              <a:buFont typeface="Arial" panose="020B0604020202020204" pitchFamily="34" charset="0"/>
              <a:buNone/>
              <a:defRPr sz="1764" kern="1200">
                <a:solidFill>
                  <a:schemeClr val="tx1"/>
                </a:solidFill>
                <a:latin typeface="+mn-lt"/>
                <a:ea typeface="+mn-ea"/>
                <a:cs typeface="+mn-cs"/>
              </a:defRPr>
            </a:lvl7pPr>
            <a:lvl8pPr marL="3527481" indent="0" algn="ctr" defTabSz="1007852" rtl="0" eaLnBrk="1" latinLnBrk="0" hangingPunct="1">
              <a:lnSpc>
                <a:spcPct val="90000"/>
              </a:lnSpc>
              <a:spcBef>
                <a:spcPts val="300"/>
              </a:spcBef>
              <a:buFont typeface="Arial" panose="020B0604020202020204" pitchFamily="34" charset="0"/>
              <a:buNone/>
              <a:defRPr sz="1764" kern="1200">
                <a:solidFill>
                  <a:schemeClr val="tx1"/>
                </a:solidFill>
                <a:latin typeface="+mn-lt"/>
                <a:ea typeface="+mn-ea"/>
                <a:cs typeface="+mn-cs"/>
              </a:defRPr>
            </a:lvl8pPr>
            <a:lvl9pPr marL="4031407" indent="0" algn="ctr" defTabSz="1007852" rtl="0" eaLnBrk="1" latinLnBrk="0" hangingPunct="1">
              <a:lnSpc>
                <a:spcPct val="90000"/>
              </a:lnSpc>
              <a:spcBef>
                <a:spcPts val="300"/>
              </a:spcBef>
              <a:buFont typeface="Arial" panose="020B0604020202020204" pitchFamily="34" charset="0"/>
              <a:buNone/>
              <a:defRPr sz="1764" kern="1200">
                <a:solidFill>
                  <a:schemeClr val="tx1"/>
                </a:solidFill>
                <a:latin typeface="+mn-lt"/>
                <a:ea typeface="+mn-ea"/>
                <a:cs typeface="+mn-cs"/>
              </a:defRPr>
            </a:lvl9pPr>
          </a:lstStyle>
          <a:p>
            <a:r>
              <a:rPr lang="en-GB" sz="2400" b="1" dirty="0">
                <a:solidFill>
                  <a:schemeClr val="tx2"/>
                </a:solidFill>
              </a:rPr>
              <a:t>Marta Helena Schuh</a:t>
            </a:r>
          </a:p>
        </p:txBody>
      </p:sp>
      <mc:AlternateContent xmlns:mc="http://schemas.openxmlformats.org/markup-compatibility/2006" xmlns:pslz="http://schemas.microsoft.com/office/powerpoint/2016/slidezoom">
        <mc:Choice Requires="pslz">
          <p:graphicFrame>
            <p:nvGraphicFramePr>
              <p:cNvPr id="3" name="Slide Zoom 2">
                <a:extLst>
                  <a:ext uri="{FF2B5EF4-FFF2-40B4-BE49-F238E27FC236}">
                    <a16:creationId xmlns:a16="http://schemas.microsoft.com/office/drawing/2014/main" id="{01DD1C47-3C65-3475-1387-1ADA7F5956B4}"/>
                  </a:ext>
                </a:extLst>
              </p:cNvPr>
              <p:cNvGraphicFramePr>
                <a:graphicFrameLocks noChangeAspect="1"/>
              </p:cNvGraphicFramePr>
              <p:nvPr>
                <p:extLst>
                  <p:ext uri="{D42A27DB-BD31-4B8C-83A1-F6EECF244321}">
                    <p14:modId xmlns:p14="http://schemas.microsoft.com/office/powerpoint/2010/main" val="207138716"/>
                  </p:ext>
                </p:extLst>
              </p:nvPr>
            </p:nvGraphicFramePr>
            <p:xfrm>
              <a:off x="-4145346" y="6059578"/>
              <a:ext cx="3359547" cy="1889919"/>
            </p:xfrm>
            <a:graphic>
              <a:graphicData uri="http://schemas.microsoft.com/office/powerpoint/2016/slidezoom">
                <pslz:sldZm>
                  <pslz:sldZmObj sldId="2147482961" cId="3402432757">
                    <pslz:zmPr id="{26BD8BD5-407F-4D4F-AD26-4B5DB95F573A}" returnToParent="0" transitionDur="1000">
                      <p166:blipFill xmlns:p166="http://schemas.microsoft.com/office/powerpoint/2016/6/main">
                        <a:blip r:embed="rId4"/>
                        <a:stretch>
                          <a:fillRect/>
                        </a:stretch>
                      </p166:blipFill>
                      <p166:spPr xmlns:p166="http://schemas.microsoft.com/office/powerpoint/2016/6/main">
                        <a:xfrm>
                          <a:off x="0" y="0"/>
                          <a:ext cx="3359547" cy="1889919"/>
                        </a:xfrm>
                        <a:prstGeom prst="rect">
                          <a:avLst/>
                        </a:prstGeom>
                        <a:ln w="3175">
                          <a:solidFill>
                            <a:prstClr val="ltGray"/>
                          </a:solidFill>
                        </a:ln>
                      </p166:spPr>
                    </pslz:zmPr>
                  </pslz:sldZmObj>
                </pslz:sldZm>
              </a:graphicData>
            </a:graphic>
          </p:graphicFrame>
        </mc:Choice>
        <mc:Fallback xmlns="">
          <p:pic>
            <p:nvPicPr>
              <p:cNvPr id="3" name="Slide Zoom 2">
                <a:extLst>
                  <a:ext uri="{FF2B5EF4-FFF2-40B4-BE49-F238E27FC236}">
                    <a16:creationId xmlns:a16="http://schemas.microsoft.com/office/drawing/2014/main" id="{01DD1C47-3C65-3475-1387-1ADA7F5956B4}"/>
                  </a:ext>
                </a:extLst>
              </p:cNvPr>
              <p:cNvPicPr>
                <a:picLocks noGrp="1" noRot="1" noChangeAspect="1" noMove="1" noResize="1" noEditPoints="1" noAdjustHandles="1" noChangeArrowheads="1" noChangeShapeType="1"/>
              </p:cNvPicPr>
              <p:nvPr/>
            </p:nvPicPr>
            <p:blipFill>
              <a:blip r:embed="rId5"/>
              <a:stretch>
                <a:fillRect/>
              </a:stretch>
            </p:blipFill>
            <p:spPr>
              <a:xfrm>
                <a:off x="-4145346" y="6059578"/>
                <a:ext cx="3359547" cy="1889919"/>
              </a:xfrm>
              <a:prstGeom prst="rect">
                <a:avLst/>
              </a:prstGeom>
              <a:ln w="3175">
                <a:solidFill>
                  <a:prstClr val="ltGray"/>
                </a:solidFill>
              </a:ln>
            </p:spPr>
          </p:pic>
        </mc:Fallback>
      </mc:AlternateContent>
      <p:pic>
        <p:nvPicPr>
          <p:cNvPr id="6" name="Picture 5" descr="A black background with white letters&#10;&#10;AI-generated content may be incorrect.">
            <a:extLst>
              <a:ext uri="{FF2B5EF4-FFF2-40B4-BE49-F238E27FC236}">
                <a16:creationId xmlns:a16="http://schemas.microsoft.com/office/drawing/2014/main" id="{83F6542B-58A4-C2B5-B25F-79D71B8F350F}"/>
              </a:ext>
            </a:extLst>
          </p:cNvPr>
          <p:cNvPicPr>
            <a:picLocks noChangeAspect="1"/>
          </p:cNvPicPr>
          <p:nvPr/>
        </p:nvPicPr>
        <p:blipFill>
          <a:blip r:embed="rId6"/>
          <a:stretch>
            <a:fillRect/>
          </a:stretch>
        </p:blipFill>
        <p:spPr>
          <a:xfrm>
            <a:off x="431999" y="6694950"/>
            <a:ext cx="2448267" cy="714475"/>
          </a:xfrm>
          <a:prstGeom prst="rect">
            <a:avLst/>
          </a:prstGeom>
        </p:spPr>
      </p:pic>
    </p:spTree>
    <p:extLst>
      <p:ext uri="{BB962C8B-B14F-4D97-AF65-F5344CB8AC3E}">
        <p14:creationId xmlns:p14="http://schemas.microsoft.com/office/powerpoint/2010/main" val="3402432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488483" y="347"/>
            <a:ext cx="4428103" cy="7558980"/>
            <a:chOff x="0" y="0"/>
            <a:chExt cx="1587146" cy="2709333"/>
          </a:xfrm>
          <a:solidFill>
            <a:srgbClr val="8A1F1E"/>
          </a:solidFill>
        </p:grpSpPr>
        <p:sp>
          <p:nvSpPr>
            <p:cNvPr id="3" name="Freeform 3"/>
            <p:cNvSpPr/>
            <p:nvPr/>
          </p:nvSpPr>
          <p:spPr>
            <a:xfrm>
              <a:off x="0" y="0"/>
              <a:ext cx="1587146" cy="2709333"/>
            </a:xfrm>
            <a:custGeom>
              <a:avLst/>
              <a:gdLst/>
              <a:ahLst/>
              <a:cxnLst/>
              <a:rect l="l" t="t" r="r" b="b"/>
              <a:pathLst>
                <a:path w="1587146" h="2709333">
                  <a:moveTo>
                    <a:pt x="0" y="0"/>
                  </a:moveTo>
                  <a:lnTo>
                    <a:pt x="1587146" y="0"/>
                  </a:lnTo>
                  <a:lnTo>
                    <a:pt x="1587146" y="2709333"/>
                  </a:lnTo>
                  <a:lnTo>
                    <a:pt x="0" y="2709333"/>
                  </a:lnTo>
                  <a:close/>
                </a:path>
              </a:pathLst>
            </a:custGeom>
            <a:grpFill/>
            <a:ln cap="sq">
              <a:noFill/>
              <a:prstDash val="solid"/>
              <a:miter/>
            </a:ln>
          </p:spPr>
          <p:txBody>
            <a:bodyPr/>
            <a:lstStyle/>
            <a:p>
              <a:endParaRPr lang="pt-BR" sz="882"/>
            </a:p>
          </p:txBody>
        </p:sp>
        <p:sp>
          <p:nvSpPr>
            <p:cNvPr id="4" name="TextBox 4"/>
            <p:cNvSpPr txBox="1"/>
            <p:nvPr/>
          </p:nvSpPr>
          <p:spPr>
            <a:xfrm>
              <a:off x="0" y="19050"/>
              <a:ext cx="1587146" cy="2690283"/>
            </a:xfrm>
            <a:prstGeom prst="rect">
              <a:avLst/>
            </a:prstGeom>
            <a:grpFill/>
          </p:spPr>
          <p:txBody>
            <a:bodyPr lIns="37328" tIns="37328" rIns="37328" bIns="37328" rtlCol="0" anchor="ctr"/>
            <a:lstStyle/>
            <a:p>
              <a:pPr algn="ctr">
                <a:lnSpc>
                  <a:spcPts val="2082"/>
                </a:lnSpc>
                <a:spcBef>
                  <a:spcPct val="0"/>
                </a:spcBef>
              </a:pPr>
              <a:endParaRPr sz="882"/>
            </a:p>
          </p:txBody>
        </p:sp>
      </p:grpSp>
      <p:sp>
        <p:nvSpPr>
          <p:cNvPr id="10" name="TextBox 8">
            <a:extLst>
              <a:ext uri="{FF2B5EF4-FFF2-40B4-BE49-F238E27FC236}">
                <a16:creationId xmlns:a16="http://schemas.microsoft.com/office/drawing/2014/main" id="{171ACB99-DC2E-D4B1-96EC-96E8FF7458FC}"/>
              </a:ext>
            </a:extLst>
          </p:cNvPr>
          <p:cNvSpPr txBox="1"/>
          <p:nvPr/>
        </p:nvSpPr>
        <p:spPr>
          <a:xfrm>
            <a:off x="755899" y="209593"/>
            <a:ext cx="7342412" cy="782265"/>
          </a:xfrm>
          <a:prstGeom prst="rect">
            <a:avLst/>
          </a:prstGeom>
        </p:spPr>
        <p:txBody>
          <a:bodyPr lIns="0" tIns="0" rIns="0" bIns="0" rtlCol="0" anchor="t">
            <a:spAutoFit/>
          </a:bodyPr>
          <a:lstStyle/>
          <a:p>
            <a:pPr>
              <a:lnSpc>
                <a:spcPts val="6120"/>
              </a:lnSpc>
            </a:pPr>
            <a:r>
              <a:rPr lang="en-US" sz="5143" spc="-159" dirty="0">
                <a:solidFill>
                  <a:srgbClr val="145DA0"/>
                </a:solidFill>
                <a:latin typeface="TT Supermolot Neue Condensed Bold"/>
                <a:ea typeface="TT Supermolot Neue Condensed Bold"/>
                <a:cs typeface="TT Supermolot Neue Condensed Bold"/>
                <a:sym typeface="TT Supermolot Neue Condensed Bold"/>
              </a:rPr>
              <a:t>Marta Helena Schuh </a:t>
            </a:r>
          </a:p>
        </p:txBody>
      </p:sp>
      <p:grpSp>
        <p:nvGrpSpPr>
          <p:cNvPr id="11" name="Group 4">
            <a:extLst>
              <a:ext uri="{FF2B5EF4-FFF2-40B4-BE49-F238E27FC236}">
                <a16:creationId xmlns:a16="http://schemas.microsoft.com/office/drawing/2014/main" id="{032A3DFF-DB97-C04F-7CC8-7220EFFF4086}"/>
              </a:ext>
            </a:extLst>
          </p:cNvPr>
          <p:cNvGrpSpPr/>
          <p:nvPr/>
        </p:nvGrpSpPr>
        <p:grpSpPr>
          <a:xfrm>
            <a:off x="324844" y="978603"/>
            <a:ext cx="8332923" cy="3166641"/>
            <a:chOff x="-651738" y="-356487"/>
            <a:chExt cx="15120343" cy="5745972"/>
          </a:xfrm>
        </p:grpSpPr>
        <p:sp>
          <p:nvSpPr>
            <p:cNvPr id="12" name="TextBox 5">
              <a:extLst>
                <a:ext uri="{FF2B5EF4-FFF2-40B4-BE49-F238E27FC236}">
                  <a16:creationId xmlns:a16="http://schemas.microsoft.com/office/drawing/2014/main" id="{AC825271-4471-B3EC-E29C-7215AE761625}"/>
                </a:ext>
              </a:extLst>
            </p:cNvPr>
            <p:cNvSpPr txBox="1"/>
            <p:nvPr/>
          </p:nvSpPr>
          <p:spPr>
            <a:xfrm>
              <a:off x="-651738" y="312524"/>
              <a:ext cx="14580714" cy="5076961"/>
            </a:xfrm>
            <a:prstGeom prst="rect">
              <a:avLst/>
            </a:prstGeom>
          </p:spPr>
          <p:txBody>
            <a:bodyPr lIns="0" tIns="0" rIns="0" bIns="0" rtlCol="0" anchor="t">
              <a:spAutoFit/>
            </a:bodyPr>
            <a:lstStyle/>
            <a:p>
              <a:pPr marL="418539" lvl="1" indent="-251963">
                <a:lnSpc>
                  <a:spcPts val="2160"/>
                </a:lnSpc>
              </a:pPr>
              <a:r>
                <a:rPr lang="pt-BR" sz="1616" dirty="0">
                  <a:solidFill>
                    <a:srgbClr val="211B19"/>
                  </a:solidFill>
                  <a:latin typeface="Mont"/>
                  <a:sym typeface="Intro Pro"/>
                </a:rPr>
                <a:t>Bacharel em Business (</a:t>
              </a:r>
              <a:r>
                <a:rPr lang="pt-BR" sz="1616" dirty="0" err="1">
                  <a:solidFill>
                    <a:srgbClr val="211B19"/>
                  </a:solidFill>
                  <a:latin typeface="Mont"/>
                  <a:sym typeface="Intro Pro"/>
                </a:rPr>
                <a:t>University</a:t>
              </a:r>
              <a:r>
                <a:rPr lang="pt-BR" sz="1616" dirty="0">
                  <a:solidFill>
                    <a:srgbClr val="211B19"/>
                  </a:solidFill>
                  <a:latin typeface="Mont"/>
                  <a:sym typeface="Intro Pro"/>
                </a:rPr>
                <a:t> </a:t>
              </a:r>
              <a:r>
                <a:rPr lang="pt-BR" sz="1616" dirty="0" err="1">
                  <a:solidFill>
                    <a:srgbClr val="211B19"/>
                  </a:solidFill>
                  <a:latin typeface="Mont"/>
                  <a:sym typeface="Intro Pro"/>
                </a:rPr>
                <a:t>of</a:t>
              </a:r>
              <a:r>
                <a:rPr lang="pt-BR" sz="1616" dirty="0">
                  <a:solidFill>
                    <a:srgbClr val="211B19"/>
                  </a:solidFill>
                  <a:latin typeface="Mont"/>
                  <a:sym typeface="Intro Pro"/>
                </a:rPr>
                <a:t> </a:t>
              </a:r>
              <a:r>
                <a:rPr lang="pt-BR" sz="1616" dirty="0" err="1">
                  <a:solidFill>
                    <a:srgbClr val="211B19"/>
                  </a:solidFill>
                  <a:latin typeface="Mont"/>
                  <a:sym typeface="Intro Pro"/>
                </a:rPr>
                <a:t>Arts</a:t>
              </a:r>
              <a:r>
                <a:rPr lang="pt-BR" sz="1616" dirty="0">
                  <a:solidFill>
                    <a:srgbClr val="211B19"/>
                  </a:solidFill>
                  <a:latin typeface="Mont"/>
                  <a:sym typeface="Intro Pro"/>
                </a:rPr>
                <a:t> London) e Pós MBA (Saint Paul)</a:t>
              </a:r>
            </a:p>
            <a:p>
              <a:pPr marL="418539" lvl="1" indent="-251963">
                <a:lnSpc>
                  <a:spcPts val="2160"/>
                </a:lnSpc>
              </a:pPr>
              <a:r>
                <a:rPr lang="pt-BR" sz="1616" dirty="0">
                  <a:solidFill>
                    <a:srgbClr val="211B19"/>
                  </a:solidFill>
                  <a:latin typeface="Mont"/>
                  <a:sym typeface="Intro Pro"/>
                </a:rPr>
                <a:t>Especializações em </a:t>
              </a:r>
              <a:r>
                <a:rPr lang="pt-BR" sz="1616" dirty="0" err="1">
                  <a:solidFill>
                    <a:srgbClr val="211B19"/>
                  </a:solidFill>
                  <a:latin typeface="Mont"/>
                  <a:sym typeface="Intro Pro"/>
                </a:rPr>
                <a:t>Cybersecurity</a:t>
              </a:r>
              <a:r>
                <a:rPr lang="pt-BR" sz="1616" dirty="0">
                  <a:solidFill>
                    <a:srgbClr val="211B19"/>
                  </a:solidFill>
                  <a:latin typeface="Mont"/>
                  <a:sym typeface="Intro Pro"/>
                </a:rPr>
                <a:t> (Universidade da Califórnia),</a:t>
              </a:r>
            </a:p>
            <a:p>
              <a:pPr marL="418539" lvl="1" indent="-251963">
                <a:lnSpc>
                  <a:spcPts val="2160"/>
                </a:lnSpc>
              </a:pPr>
              <a:r>
                <a:rPr lang="pt-BR" sz="1616" dirty="0">
                  <a:solidFill>
                    <a:srgbClr val="211B19"/>
                  </a:solidFill>
                  <a:latin typeface="Mont"/>
                  <a:sym typeface="Intro Pro"/>
                </a:rPr>
                <a:t>Cyber </a:t>
              </a:r>
              <a:r>
                <a:rPr lang="pt-BR" sz="1616" dirty="0" err="1">
                  <a:solidFill>
                    <a:srgbClr val="211B19"/>
                  </a:solidFill>
                  <a:latin typeface="Mont"/>
                  <a:sym typeface="Intro Pro"/>
                </a:rPr>
                <a:t>Attacks</a:t>
              </a:r>
              <a:r>
                <a:rPr lang="pt-BR" sz="1616" dirty="0">
                  <a:solidFill>
                    <a:srgbClr val="211B19"/>
                  </a:solidFill>
                  <a:latin typeface="Mont"/>
                  <a:sym typeface="Intro Pro"/>
                </a:rPr>
                <a:t> (Universidade de Nova York NYU), </a:t>
              </a:r>
            </a:p>
            <a:p>
              <a:pPr marL="418539" lvl="1" indent="-251963">
                <a:lnSpc>
                  <a:spcPts val="2160"/>
                </a:lnSpc>
              </a:pPr>
              <a:r>
                <a:rPr lang="pt-BR" sz="1616" dirty="0">
                  <a:solidFill>
                    <a:srgbClr val="211B19"/>
                  </a:solidFill>
                  <a:latin typeface="Mont"/>
                  <a:sym typeface="Intro Pro"/>
                </a:rPr>
                <a:t>Cyber </a:t>
              </a:r>
              <a:r>
                <a:rPr lang="pt-BR" sz="1616" dirty="0" err="1">
                  <a:solidFill>
                    <a:srgbClr val="211B19"/>
                  </a:solidFill>
                  <a:latin typeface="Mont"/>
                  <a:sym typeface="Intro Pro"/>
                </a:rPr>
                <a:t>Diplomacy</a:t>
              </a:r>
              <a:r>
                <a:rPr lang="pt-BR" sz="1616" dirty="0">
                  <a:solidFill>
                    <a:srgbClr val="211B19"/>
                  </a:solidFill>
                  <a:latin typeface="Mont"/>
                  <a:sym typeface="Intro Pro"/>
                </a:rPr>
                <a:t> (ONU), </a:t>
              </a:r>
            </a:p>
            <a:p>
              <a:pPr marL="418539" lvl="1" indent="-251963">
                <a:lnSpc>
                  <a:spcPts val="2160"/>
                </a:lnSpc>
              </a:pPr>
              <a:r>
                <a:rPr lang="pt-BR" sz="1616" dirty="0">
                  <a:solidFill>
                    <a:srgbClr val="211B19"/>
                  </a:solidFill>
                  <a:latin typeface="Mont"/>
                  <a:sym typeface="Intro Pro"/>
                </a:rPr>
                <a:t>Digital </a:t>
              </a:r>
              <a:r>
                <a:rPr lang="pt-BR" sz="1616" dirty="0" err="1">
                  <a:solidFill>
                    <a:srgbClr val="211B19"/>
                  </a:solidFill>
                  <a:latin typeface="Mont"/>
                  <a:sym typeface="Intro Pro"/>
                </a:rPr>
                <a:t>Disruption</a:t>
              </a:r>
              <a:r>
                <a:rPr lang="pt-BR" sz="1616" dirty="0">
                  <a:solidFill>
                    <a:srgbClr val="211B19"/>
                  </a:solidFill>
                  <a:latin typeface="Mont"/>
                  <a:sym typeface="Intro Pro"/>
                </a:rPr>
                <a:t> (Cambridge </a:t>
              </a:r>
              <a:r>
                <a:rPr lang="pt-BR" sz="1616" dirty="0" err="1">
                  <a:solidFill>
                    <a:srgbClr val="211B19"/>
                  </a:solidFill>
                  <a:latin typeface="Mont"/>
                  <a:sym typeface="Intro Pro"/>
                </a:rPr>
                <a:t>University</a:t>
              </a:r>
              <a:r>
                <a:rPr lang="pt-BR" sz="1616" dirty="0">
                  <a:solidFill>
                    <a:srgbClr val="211B19"/>
                  </a:solidFill>
                  <a:latin typeface="Mont"/>
                  <a:sym typeface="Intro Pro"/>
                </a:rPr>
                <a:t>), </a:t>
              </a:r>
            </a:p>
            <a:p>
              <a:pPr marL="418539" lvl="1" indent="-251963">
                <a:lnSpc>
                  <a:spcPts val="2160"/>
                </a:lnSpc>
              </a:pPr>
              <a:r>
                <a:rPr lang="pt-BR" sz="1616" dirty="0">
                  <a:solidFill>
                    <a:srgbClr val="211B19"/>
                  </a:solidFill>
                  <a:latin typeface="Mont"/>
                  <a:sym typeface="Intro Pro"/>
                </a:rPr>
                <a:t>AI &amp; </a:t>
              </a:r>
              <a:r>
                <a:rPr lang="pt-BR" sz="1616" dirty="0" err="1">
                  <a:solidFill>
                    <a:srgbClr val="211B19"/>
                  </a:solidFill>
                  <a:latin typeface="Mont"/>
                  <a:sym typeface="Intro Pro"/>
                </a:rPr>
                <a:t>Innovation</a:t>
              </a:r>
              <a:r>
                <a:rPr lang="pt-BR" sz="1616" dirty="0">
                  <a:solidFill>
                    <a:srgbClr val="211B19"/>
                  </a:solidFill>
                  <a:latin typeface="Mont"/>
                  <a:sym typeface="Intro Pro"/>
                </a:rPr>
                <a:t> (Cheung Kong Business </a:t>
              </a:r>
              <a:r>
                <a:rPr lang="pt-BR" sz="1616" dirty="0" err="1">
                  <a:solidFill>
                    <a:srgbClr val="211B19"/>
                  </a:solidFill>
                  <a:latin typeface="Mont"/>
                  <a:sym typeface="Intro Pro"/>
                </a:rPr>
                <a:t>School</a:t>
              </a:r>
              <a:r>
                <a:rPr lang="pt-BR" sz="1616" dirty="0">
                  <a:solidFill>
                    <a:srgbClr val="211B19"/>
                  </a:solidFill>
                  <a:latin typeface="Mont"/>
                  <a:sym typeface="Intro Pro"/>
                </a:rPr>
                <a:t>, China )</a:t>
              </a:r>
            </a:p>
            <a:p>
              <a:pPr marL="418539" lvl="1" indent="-251963">
                <a:lnSpc>
                  <a:spcPts val="2160"/>
                </a:lnSpc>
              </a:pPr>
              <a:r>
                <a:rPr lang="pt-BR" sz="1616" dirty="0">
                  <a:solidFill>
                    <a:srgbClr val="211B19"/>
                  </a:solidFill>
                  <a:latin typeface="Mont"/>
                  <a:sym typeface="Intro Pro"/>
                </a:rPr>
                <a:t>Direito Digital (Insper)</a:t>
              </a:r>
            </a:p>
            <a:p>
              <a:pPr marL="418539" lvl="1" indent="-251963">
                <a:lnSpc>
                  <a:spcPts val="2160"/>
                </a:lnSpc>
              </a:pPr>
              <a:r>
                <a:rPr lang="pt-BR" sz="1616" dirty="0">
                  <a:solidFill>
                    <a:srgbClr val="211B19"/>
                  </a:solidFill>
                  <a:latin typeface="Mont"/>
                  <a:sym typeface="Intro Pro"/>
                </a:rPr>
                <a:t>CII Cyber </a:t>
              </a:r>
              <a:r>
                <a:rPr lang="pt-BR" sz="1616" dirty="0" err="1">
                  <a:solidFill>
                    <a:srgbClr val="211B19"/>
                  </a:solidFill>
                  <a:latin typeface="Mont"/>
                  <a:sym typeface="Intro Pro"/>
                </a:rPr>
                <a:t>Insurance</a:t>
              </a:r>
              <a:r>
                <a:rPr lang="pt-BR" sz="1616" dirty="0">
                  <a:solidFill>
                    <a:srgbClr val="211B19"/>
                  </a:solidFill>
                  <a:latin typeface="Mont"/>
                  <a:sym typeface="Intro Pro"/>
                </a:rPr>
                <a:t> Academy Londres </a:t>
              </a:r>
            </a:p>
            <a:p>
              <a:pPr marL="418539" lvl="1" indent="-251963">
                <a:lnSpc>
                  <a:spcPts val="2160"/>
                </a:lnSpc>
              </a:pPr>
              <a:r>
                <a:rPr lang="pt-BR" sz="1616" dirty="0">
                  <a:solidFill>
                    <a:srgbClr val="211B19"/>
                  </a:solidFill>
                  <a:latin typeface="Mont"/>
                  <a:sym typeface="Intro Pro"/>
                </a:rPr>
                <a:t>CIS Chartered Inst. </a:t>
              </a:r>
              <a:r>
                <a:rPr lang="pt-BR" sz="1616" dirty="0" err="1">
                  <a:solidFill>
                    <a:srgbClr val="211B19"/>
                  </a:solidFill>
                  <a:latin typeface="Mont"/>
                  <a:sym typeface="Intro Pro"/>
                </a:rPr>
                <a:t>Finances</a:t>
              </a:r>
              <a:r>
                <a:rPr lang="pt-BR" sz="1616" dirty="0">
                  <a:solidFill>
                    <a:srgbClr val="211B19"/>
                  </a:solidFill>
                  <a:latin typeface="Mont"/>
                  <a:sym typeface="Intro Pro"/>
                </a:rPr>
                <a:t> Londres </a:t>
              </a:r>
            </a:p>
            <a:p>
              <a:pPr marL="418539" lvl="1" indent="-251963">
                <a:lnSpc>
                  <a:spcPts val="2160"/>
                </a:lnSpc>
              </a:pPr>
              <a:endParaRPr lang="pt-BR" sz="1616" dirty="0">
                <a:solidFill>
                  <a:srgbClr val="211B19"/>
                </a:solidFill>
                <a:latin typeface="Mont"/>
                <a:sym typeface="Intro Pro"/>
              </a:endParaRPr>
            </a:p>
          </p:txBody>
        </p:sp>
        <p:sp>
          <p:nvSpPr>
            <p:cNvPr id="13" name="TextBox 6">
              <a:extLst>
                <a:ext uri="{FF2B5EF4-FFF2-40B4-BE49-F238E27FC236}">
                  <a16:creationId xmlns:a16="http://schemas.microsoft.com/office/drawing/2014/main" id="{B2EFD125-C821-1DBB-30D3-46652373BA38}"/>
                </a:ext>
              </a:extLst>
            </p:cNvPr>
            <p:cNvSpPr txBox="1"/>
            <p:nvPr/>
          </p:nvSpPr>
          <p:spPr>
            <a:xfrm>
              <a:off x="-112109" y="-356487"/>
              <a:ext cx="14580714" cy="601637"/>
            </a:xfrm>
            <a:prstGeom prst="rect">
              <a:avLst/>
            </a:prstGeom>
          </p:spPr>
          <p:txBody>
            <a:bodyPr lIns="0" tIns="0" rIns="0" bIns="0" rtlCol="0" anchor="t">
              <a:spAutoFit/>
            </a:bodyPr>
            <a:lstStyle/>
            <a:p>
              <a:pPr>
                <a:lnSpc>
                  <a:spcPts val="2770"/>
                </a:lnSpc>
              </a:pPr>
              <a:r>
                <a:rPr lang="en-US" sz="2131" b="1" dirty="0">
                  <a:solidFill>
                    <a:srgbClr val="145DA0"/>
                  </a:solidFill>
                  <a:latin typeface="TT Supermolot Neue Condensed Bold" panose="020B0604020202020204" charset="0"/>
                  <a:ea typeface="Tomorrow Bold"/>
                  <a:cs typeface="Tomorrow Bold"/>
                  <a:sym typeface="Tomorrow Bold"/>
                </a:rPr>
                <a:t>FORMAÇÃO</a:t>
              </a:r>
            </a:p>
          </p:txBody>
        </p:sp>
      </p:grpSp>
      <p:grpSp>
        <p:nvGrpSpPr>
          <p:cNvPr id="14" name="Group 7">
            <a:extLst>
              <a:ext uri="{FF2B5EF4-FFF2-40B4-BE49-F238E27FC236}">
                <a16:creationId xmlns:a16="http://schemas.microsoft.com/office/drawing/2014/main" id="{D303109C-2637-A170-52C2-5CAC3882C9FE}"/>
              </a:ext>
            </a:extLst>
          </p:cNvPr>
          <p:cNvGrpSpPr/>
          <p:nvPr/>
        </p:nvGrpSpPr>
        <p:grpSpPr>
          <a:xfrm>
            <a:off x="524333" y="3936629"/>
            <a:ext cx="7463186" cy="1860975"/>
            <a:chOff x="138694" y="595138"/>
            <a:chExt cx="14774531" cy="3376795"/>
          </a:xfrm>
        </p:grpSpPr>
        <p:sp>
          <p:nvSpPr>
            <p:cNvPr id="15" name="TextBox 8">
              <a:extLst>
                <a:ext uri="{FF2B5EF4-FFF2-40B4-BE49-F238E27FC236}">
                  <a16:creationId xmlns:a16="http://schemas.microsoft.com/office/drawing/2014/main" id="{6749F6F7-19F3-CFB4-C7A1-17C4A55F2788}"/>
                </a:ext>
              </a:extLst>
            </p:cNvPr>
            <p:cNvSpPr txBox="1"/>
            <p:nvPr/>
          </p:nvSpPr>
          <p:spPr>
            <a:xfrm>
              <a:off x="138694" y="1454630"/>
              <a:ext cx="13265407" cy="2517303"/>
            </a:xfrm>
            <a:prstGeom prst="rect">
              <a:avLst/>
            </a:prstGeom>
          </p:spPr>
          <p:txBody>
            <a:bodyPr wrap="square" lIns="0" tIns="0" rIns="0" bIns="0" rtlCol="0" anchor="t">
              <a:spAutoFit/>
            </a:bodyPr>
            <a:lstStyle/>
            <a:p>
              <a:pPr marL="333153" lvl="1" indent="-166577">
                <a:lnSpc>
                  <a:spcPts val="2160"/>
                </a:lnSpc>
                <a:buFont typeface="Arial"/>
                <a:buChar char="•"/>
              </a:pPr>
              <a:r>
                <a:rPr lang="pt-BR" sz="1616" dirty="0">
                  <a:solidFill>
                    <a:srgbClr val="211B19"/>
                  </a:solidFill>
                  <a:latin typeface="Mont"/>
                  <a:sym typeface="Intro Pro"/>
                </a:rPr>
                <a:t>Mais de 15 anos de experiencia, atualmente como Diretora de Cyber &amp; Tech </a:t>
              </a:r>
              <a:r>
                <a:rPr lang="pt-BR" sz="1616" dirty="0" err="1">
                  <a:solidFill>
                    <a:srgbClr val="211B19"/>
                  </a:solidFill>
                  <a:latin typeface="Mont"/>
                  <a:sym typeface="Intro Pro"/>
                </a:rPr>
                <a:t>Insurance</a:t>
              </a:r>
              <a:r>
                <a:rPr lang="pt-BR" sz="1616" dirty="0">
                  <a:solidFill>
                    <a:srgbClr val="211B19"/>
                  </a:solidFill>
                  <a:latin typeface="Mont"/>
                  <a:sym typeface="Intro Pro"/>
                </a:rPr>
                <a:t> na Howden Brasil </a:t>
              </a:r>
            </a:p>
            <a:p>
              <a:pPr marL="333153" lvl="1" indent="-166577">
                <a:lnSpc>
                  <a:spcPts val="2160"/>
                </a:lnSpc>
                <a:buFont typeface="Arial"/>
                <a:buChar char="•"/>
              </a:pPr>
              <a:r>
                <a:rPr lang="pt-BR" sz="1616" dirty="0">
                  <a:solidFill>
                    <a:srgbClr val="211B19"/>
                  </a:solidFill>
                  <a:latin typeface="Mont"/>
                  <a:sym typeface="Intro Pro"/>
                </a:rPr>
                <a:t>Atual Diretora técnica de cibersegurança do DESEG/FIESP </a:t>
              </a:r>
            </a:p>
            <a:p>
              <a:pPr marL="333153" lvl="1" indent="-166577">
                <a:lnSpc>
                  <a:spcPts val="2160"/>
                </a:lnSpc>
                <a:buFont typeface="Arial"/>
                <a:buChar char="•"/>
              </a:pPr>
              <a:r>
                <a:rPr lang="pt-BR" sz="1616" dirty="0">
                  <a:solidFill>
                    <a:srgbClr val="211B19"/>
                  </a:solidFill>
                  <a:latin typeface="Mont"/>
                  <a:sym typeface="Intro Pro"/>
                </a:rPr>
                <a:t> ex-presidente do Comitê de Riscos da BRITCHAM. </a:t>
              </a:r>
            </a:p>
            <a:p>
              <a:pPr marL="333153" lvl="1" indent="-166577">
                <a:lnSpc>
                  <a:spcPts val="2160"/>
                </a:lnSpc>
                <a:buFont typeface="Arial"/>
                <a:buChar char="•"/>
              </a:pPr>
              <a:r>
                <a:rPr lang="pt-BR" sz="1616" dirty="0">
                  <a:solidFill>
                    <a:srgbClr val="211B19"/>
                  </a:solidFill>
                  <a:latin typeface="Mont"/>
                  <a:sym typeface="Intro Pro"/>
                </a:rPr>
                <a:t>Professora de pós-graduação na EDP e FIA.</a:t>
              </a:r>
            </a:p>
          </p:txBody>
        </p:sp>
        <p:sp>
          <p:nvSpPr>
            <p:cNvPr id="16" name="TextBox 9">
              <a:extLst>
                <a:ext uri="{FF2B5EF4-FFF2-40B4-BE49-F238E27FC236}">
                  <a16:creationId xmlns:a16="http://schemas.microsoft.com/office/drawing/2014/main" id="{8F35910C-462E-45D2-BA86-91DC9104845D}"/>
                </a:ext>
              </a:extLst>
            </p:cNvPr>
            <p:cNvSpPr txBox="1"/>
            <p:nvPr/>
          </p:nvSpPr>
          <p:spPr>
            <a:xfrm>
              <a:off x="332510" y="595138"/>
              <a:ext cx="14580715" cy="619089"/>
            </a:xfrm>
            <a:prstGeom prst="rect">
              <a:avLst/>
            </a:prstGeom>
          </p:spPr>
          <p:txBody>
            <a:bodyPr lIns="0" tIns="0" rIns="0" bIns="0" rtlCol="0" anchor="t">
              <a:spAutoFit/>
            </a:bodyPr>
            <a:lstStyle/>
            <a:p>
              <a:pPr>
                <a:lnSpc>
                  <a:spcPts val="2866"/>
                </a:lnSpc>
              </a:pPr>
              <a:r>
                <a:rPr lang="en-US" sz="2131" b="1" dirty="0">
                  <a:solidFill>
                    <a:srgbClr val="145DA0"/>
                  </a:solidFill>
                  <a:latin typeface="TT Supermolot Neue Condensed Bold" panose="020B0604020202020204" charset="0"/>
                  <a:sym typeface="Tomorrow Bold"/>
                </a:rPr>
                <a:t>ATUAÇÃO</a:t>
              </a:r>
            </a:p>
          </p:txBody>
        </p:sp>
      </p:grpSp>
      <p:pic>
        <p:nvPicPr>
          <p:cNvPr id="8" name="Imagem 3" descr="Mulher com cabelos longos&#10;&#10;Descrição gerada automaticamente">
            <a:extLst>
              <a:ext uri="{FF2B5EF4-FFF2-40B4-BE49-F238E27FC236}">
                <a16:creationId xmlns:a16="http://schemas.microsoft.com/office/drawing/2014/main" id="{1630EE9B-E8D3-E1A8-EA7C-3B8E019F214E}"/>
              </a:ext>
            </a:extLst>
          </p:cNvPr>
          <p:cNvPicPr>
            <a:picLocks noChangeAspect="1"/>
          </p:cNvPicPr>
          <p:nvPr/>
        </p:nvPicPr>
        <p:blipFill>
          <a:blip r:embed="rId2"/>
          <a:srcRect r="3" b="5329"/>
          <a:stretch/>
        </p:blipFill>
        <p:spPr>
          <a:xfrm>
            <a:off x="8766846" y="1724508"/>
            <a:ext cx="3893521" cy="4110659"/>
          </a:xfrm>
          <a:custGeom>
            <a:avLst/>
            <a:gdLst/>
            <a:ahLst/>
            <a:cxnLst/>
            <a:rect l="l" t="t" r="r" b="b"/>
            <a:pathLst>
              <a:path w="7243812" h="6857999">
                <a:moveTo>
                  <a:pt x="609803" y="0"/>
                </a:moveTo>
                <a:lnTo>
                  <a:pt x="1222601" y="0"/>
                </a:lnTo>
                <a:lnTo>
                  <a:pt x="1223032" y="1645"/>
                </a:lnTo>
                <a:lnTo>
                  <a:pt x="1343371" y="1645"/>
                </a:lnTo>
                <a:lnTo>
                  <a:pt x="1343665" y="0"/>
                </a:lnTo>
                <a:lnTo>
                  <a:pt x="1884172" y="0"/>
                </a:lnTo>
                <a:lnTo>
                  <a:pt x="1884280" y="1645"/>
                </a:lnTo>
                <a:lnTo>
                  <a:pt x="7243812" y="1645"/>
                </a:lnTo>
                <a:lnTo>
                  <a:pt x="7243812" y="6857999"/>
                </a:lnTo>
                <a:lnTo>
                  <a:pt x="133676" y="6857999"/>
                </a:lnTo>
                <a:lnTo>
                  <a:pt x="114609" y="6843646"/>
                </a:lnTo>
                <a:cubicBezTo>
                  <a:pt x="106811" y="6836369"/>
                  <a:pt x="103243" y="6828354"/>
                  <a:pt x="111459" y="6817746"/>
                </a:cubicBezTo>
                <a:cubicBezTo>
                  <a:pt x="93943" y="6769544"/>
                  <a:pt x="97901" y="6796071"/>
                  <a:pt x="113412" y="6759582"/>
                </a:cubicBezTo>
                <a:cubicBezTo>
                  <a:pt x="110188" y="6732087"/>
                  <a:pt x="99653" y="6727133"/>
                  <a:pt x="100729" y="6705297"/>
                </a:cubicBezTo>
                <a:cubicBezTo>
                  <a:pt x="94563" y="6675394"/>
                  <a:pt x="99792" y="6669536"/>
                  <a:pt x="87662" y="6640957"/>
                </a:cubicBezTo>
                <a:cubicBezTo>
                  <a:pt x="74199" y="6591883"/>
                  <a:pt x="82185" y="6576319"/>
                  <a:pt x="83084" y="6541313"/>
                </a:cubicBezTo>
                <a:cubicBezTo>
                  <a:pt x="82225" y="6490855"/>
                  <a:pt x="67640" y="6422980"/>
                  <a:pt x="59444" y="6370251"/>
                </a:cubicBezTo>
                <a:cubicBezTo>
                  <a:pt x="51248" y="6317522"/>
                  <a:pt x="30729" y="6270972"/>
                  <a:pt x="33908" y="6224938"/>
                </a:cubicBezTo>
                <a:lnTo>
                  <a:pt x="30063" y="6089693"/>
                </a:lnTo>
                <a:cubicBezTo>
                  <a:pt x="25730" y="6032039"/>
                  <a:pt x="3474" y="5997051"/>
                  <a:pt x="29101" y="5973994"/>
                </a:cubicBezTo>
                <a:cubicBezTo>
                  <a:pt x="17018" y="5940131"/>
                  <a:pt x="41135" y="5955713"/>
                  <a:pt x="33855" y="5939847"/>
                </a:cubicBezTo>
                <a:lnTo>
                  <a:pt x="12982" y="5906467"/>
                </a:lnTo>
                <a:lnTo>
                  <a:pt x="8416" y="5862699"/>
                </a:lnTo>
                <a:cubicBezTo>
                  <a:pt x="7895" y="5838948"/>
                  <a:pt x="8409" y="5853058"/>
                  <a:pt x="12052" y="5823324"/>
                </a:cubicBezTo>
                <a:cubicBezTo>
                  <a:pt x="11631" y="5805291"/>
                  <a:pt x="11213" y="5787258"/>
                  <a:pt x="10793" y="5769225"/>
                </a:cubicBezTo>
                <a:cubicBezTo>
                  <a:pt x="17866" y="5738356"/>
                  <a:pt x="19121" y="5696311"/>
                  <a:pt x="25986" y="5667896"/>
                </a:cubicBezTo>
                <a:cubicBezTo>
                  <a:pt x="16329" y="5647975"/>
                  <a:pt x="42195" y="5619318"/>
                  <a:pt x="43687" y="5594585"/>
                </a:cubicBezTo>
                <a:cubicBezTo>
                  <a:pt x="32512" y="5517959"/>
                  <a:pt x="44052" y="5536542"/>
                  <a:pt x="40019" y="5464225"/>
                </a:cubicBezTo>
                <a:cubicBezTo>
                  <a:pt x="32676" y="5400671"/>
                  <a:pt x="26469" y="5311951"/>
                  <a:pt x="22904" y="5269726"/>
                </a:cubicBezTo>
                <a:cubicBezTo>
                  <a:pt x="19341" y="5227501"/>
                  <a:pt x="14742" y="5212581"/>
                  <a:pt x="18628" y="5210876"/>
                </a:cubicBezTo>
                <a:cubicBezTo>
                  <a:pt x="-20300" y="5161742"/>
                  <a:pt x="15511" y="5141336"/>
                  <a:pt x="5392" y="5111369"/>
                </a:cubicBezTo>
                <a:cubicBezTo>
                  <a:pt x="10662" y="5053859"/>
                  <a:pt x="15546" y="5034036"/>
                  <a:pt x="13324" y="5009272"/>
                </a:cubicBezTo>
                <a:cubicBezTo>
                  <a:pt x="25126" y="4982633"/>
                  <a:pt x="74251" y="4956261"/>
                  <a:pt x="48699" y="4925805"/>
                </a:cubicBezTo>
                <a:cubicBezTo>
                  <a:pt x="76704" y="4931200"/>
                  <a:pt x="39437" y="4888353"/>
                  <a:pt x="62925" y="4877992"/>
                </a:cubicBezTo>
                <a:cubicBezTo>
                  <a:pt x="82480" y="4871554"/>
                  <a:pt x="75731" y="4857054"/>
                  <a:pt x="79496" y="4844323"/>
                </a:cubicBezTo>
                <a:cubicBezTo>
                  <a:pt x="97657" y="4832308"/>
                  <a:pt x="110974" y="4752352"/>
                  <a:pt x="101400" y="4733115"/>
                </a:cubicBezTo>
                <a:cubicBezTo>
                  <a:pt x="108185" y="4679357"/>
                  <a:pt x="119720" y="4662889"/>
                  <a:pt x="111223" y="4625153"/>
                </a:cubicBezTo>
                <a:cubicBezTo>
                  <a:pt x="106592" y="4588197"/>
                  <a:pt x="114401" y="4567830"/>
                  <a:pt x="126359" y="4539168"/>
                </a:cubicBezTo>
                <a:cubicBezTo>
                  <a:pt x="126535" y="4522289"/>
                  <a:pt x="126710" y="4505410"/>
                  <a:pt x="126886" y="4488531"/>
                </a:cubicBezTo>
                <a:cubicBezTo>
                  <a:pt x="126165" y="4473140"/>
                  <a:pt x="132917" y="4437329"/>
                  <a:pt x="135099" y="4411258"/>
                </a:cubicBezTo>
                <a:cubicBezTo>
                  <a:pt x="107667" y="4345686"/>
                  <a:pt x="146840" y="4280033"/>
                  <a:pt x="132327" y="4219510"/>
                </a:cubicBezTo>
                <a:cubicBezTo>
                  <a:pt x="138549" y="4158987"/>
                  <a:pt x="124091" y="4192084"/>
                  <a:pt x="172424" y="4048117"/>
                </a:cubicBezTo>
                <a:cubicBezTo>
                  <a:pt x="167703" y="4015047"/>
                  <a:pt x="203806" y="3905047"/>
                  <a:pt x="177666" y="3878222"/>
                </a:cubicBezTo>
                <a:cubicBezTo>
                  <a:pt x="167714" y="3821305"/>
                  <a:pt x="183914" y="3845122"/>
                  <a:pt x="156982" y="3778166"/>
                </a:cubicBezTo>
                <a:cubicBezTo>
                  <a:pt x="160365" y="3760234"/>
                  <a:pt x="142791" y="3724716"/>
                  <a:pt x="142115" y="3707357"/>
                </a:cubicBezTo>
                <a:cubicBezTo>
                  <a:pt x="139253" y="3688591"/>
                  <a:pt x="140202" y="3672776"/>
                  <a:pt x="139805" y="3665569"/>
                </a:cubicBezTo>
                <a:cubicBezTo>
                  <a:pt x="139778" y="3665084"/>
                  <a:pt x="139750" y="3664599"/>
                  <a:pt x="139723" y="3664114"/>
                </a:cubicBezTo>
                <a:lnTo>
                  <a:pt x="134134" y="3653088"/>
                </a:lnTo>
                <a:lnTo>
                  <a:pt x="126568" y="3641228"/>
                </a:lnTo>
                <a:cubicBezTo>
                  <a:pt x="126560" y="3629488"/>
                  <a:pt x="126549" y="3617747"/>
                  <a:pt x="126540" y="3606007"/>
                </a:cubicBezTo>
                <a:lnTo>
                  <a:pt x="134645" y="3597336"/>
                </a:lnTo>
                <a:lnTo>
                  <a:pt x="131649" y="3586412"/>
                </a:lnTo>
                <a:lnTo>
                  <a:pt x="134221" y="3569719"/>
                </a:lnTo>
                <a:lnTo>
                  <a:pt x="133795" y="3568021"/>
                </a:lnTo>
                <a:lnTo>
                  <a:pt x="130189" y="3553678"/>
                </a:lnTo>
                <a:lnTo>
                  <a:pt x="129827" y="3552249"/>
                </a:lnTo>
                <a:lnTo>
                  <a:pt x="122183" y="3542019"/>
                </a:lnTo>
                <a:lnTo>
                  <a:pt x="112426" y="3531201"/>
                </a:lnTo>
                <a:lnTo>
                  <a:pt x="105626" y="3496391"/>
                </a:lnTo>
                <a:lnTo>
                  <a:pt x="111971" y="3486850"/>
                </a:lnTo>
                <a:lnTo>
                  <a:pt x="106910" y="3476412"/>
                </a:lnTo>
                <a:cubicBezTo>
                  <a:pt x="105781" y="3466028"/>
                  <a:pt x="105824" y="3433967"/>
                  <a:pt x="105209" y="3424545"/>
                </a:cubicBezTo>
                <a:lnTo>
                  <a:pt x="103215" y="3419880"/>
                </a:lnTo>
                <a:lnTo>
                  <a:pt x="104953" y="3415218"/>
                </a:lnTo>
                <a:lnTo>
                  <a:pt x="101255" y="3409825"/>
                </a:lnTo>
                <a:lnTo>
                  <a:pt x="103044" y="3407057"/>
                </a:lnTo>
                <a:lnTo>
                  <a:pt x="89764" y="3378959"/>
                </a:lnTo>
                <a:lnTo>
                  <a:pt x="83991" y="3362948"/>
                </a:lnTo>
                <a:lnTo>
                  <a:pt x="66858" y="3332072"/>
                </a:lnTo>
                <a:lnTo>
                  <a:pt x="69057" y="3325671"/>
                </a:lnTo>
                <a:lnTo>
                  <a:pt x="51631" y="3278130"/>
                </a:lnTo>
                <a:lnTo>
                  <a:pt x="53959" y="3277179"/>
                </a:lnTo>
                <a:lnTo>
                  <a:pt x="60205" y="3262610"/>
                </a:lnTo>
                <a:lnTo>
                  <a:pt x="58998" y="3258677"/>
                </a:lnTo>
                <a:cubicBezTo>
                  <a:pt x="46010" y="3210316"/>
                  <a:pt x="80872" y="3236545"/>
                  <a:pt x="45170" y="3180546"/>
                </a:cubicBezTo>
                <a:cubicBezTo>
                  <a:pt x="53643" y="3171780"/>
                  <a:pt x="52550" y="3163902"/>
                  <a:pt x="45228" y="3151828"/>
                </a:cubicBezTo>
                <a:cubicBezTo>
                  <a:pt x="39651" y="3128169"/>
                  <a:pt x="64667" y="3124610"/>
                  <a:pt x="45020" y="3103777"/>
                </a:cubicBezTo>
                <a:cubicBezTo>
                  <a:pt x="59127" y="3105196"/>
                  <a:pt x="41123" y="3057428"/>
                  <a:pt x="57092" y="3065434"/>
                </a:cubicBezTo>
                <a:cubicBezTo>
                  <a:pt x="55435" y="3051512"/>
                  <a:pt x="40803" y="3032637"/>
                  <a:pt x="35088" y="3020247"/>
                </a:cubicBezTo>
                <a:cubicBezTo>
                  <a:pt x="32503" y="3002537"/>
                  <a:pt x="18197" y="3001119"/>
                  <a:pt x="22803" y="2991092"/>
                </a:cubicBezTo>
                <a:cubicBezTo>
                  <a:pt x="24338" y="2987749"/>
                  <a:pt x="27975" y="2983455"/>
                  <a:pt x="34850" y="2977278"/>
                </a:cubicBezTo>
                <a:cubicBezTo>
                  <a:pt x="22587" y="2954448"/>
                  <a:pt x="35600" y="2946689"/>
                  <a:pt x="36223" y="2911749"/>
                </a:cubicBezTo>
                <a:cubicBezTo>
                  <a:pt x="35158" y="2886513"/>
                  <a:pt x="29761" y="2843788"/>
                  <a:pt x="28462" y="2825860"/>
                </a:cubicBezTo>
                <a:cubicBezTo>
                  <a:pt x="28449" y="2818634"/>
                  <a:pt x="28437" y="2811409"/>
                  <a:pt x="28424" y="2804183"/>
                </a:cubicBezTo>
                <a:lnTo>
                  <a:pt x="21292" y="2790136"/>
                </a:lnTo>
                <a:lnTo>
                  <a:pt x="16179" y="2760208"/>
                </a:lnTo>
                <a:lnTo>
                  <a:pt x="22858" y="2751112"/>
                </a:lnTo>
                <a:lnTo>
                  <a:pt x="18505" y="2740278"/>
                </a:lnTo>
                <a:lnTo>
                  <a:pt x="22482" y="2726489"/>
                </a:lnTo>
                <a:lnTo>
                  <a:pt x="18175" y="2725052"/>
                </a:lnTo>
                <a:lnTo>
                  <a:pt x="10521" y="2715895"/>
                </a:lnTo>
                <a:lnTo>
                  <a:pt x="25499" y="2665666"/>
                </a:lnTo>
                <a:lnTo>
                  <a:pt x="30658" y="2635351"/>
                </a:lnTo>
                <a:cubicBezTo>
                  <a:pt x="30723" y="2625597"/>
                  <a:pt x="30791" y="2615842"/>
                  <a:pt x="30857" y="2606088"/>
                </a:cubicBezTo>
                <a:lnTo>
                  <a:pt x="37532" y="2596456"/>
                </a:lnTo>
                <a:cubicBezTo>
                  <a:pt x="41239" y="2582253"/>
                  <a:pt x="34640" y="2564757"/>
                  <a:pt x="36511" y="2549900"/>
                </a:cubicBezTo>
                <a:lnTo>
                  <a:pt x="53712" y="2496499"/>
                </a:lnTo>
                <a:cubicBezTo>
                  <a:pt x="53527" y="2492743"/>
                  <a:pt x="64725" y="2449625"/>
                  <a:pt x="64540" y="2445869"/>
                </a:cubicBezTo>
                <a:cubicBezTo>
                  <a:pt x="61940" y="2441580"/>
                  <a:pt x="65575" y="2413465"/>
                  <a:pt x="64348" y="2408995"/>
                </a:cubicBezTo>
                <a:cubicBezTo>
                  <a:pt x="100333" y="2407546"/>
                  <a:pt x="71752" y="2329020"/>
                  <a:pt x="101725" y="2335735"/>
                </a:cubicBezTo>
                <a:cubicBezTo>
                  <a:pt x="120512" y="2299003"/>
                  <a:pt x="138791" y="2291744"/>
                  <a:pt x="147278" y="2260088"/>
                </a:cubicBezTo>
                <a:cubicBezTo>
                  <a:pt x="152668" y="2224200"/>
                  <a:pt x="143589" y="2220953"/>
                  <a:pt x="152643" y="2193455"/>
                </a:cubicBezTo>
                <a:cubicBezTo>
                  <a:pt x="152701" y="2159228"/>
                  <a:pt x="131577" y="2138038"/>
                  <a:pt x="161815" y="2107942"/>
                </a:cubicBezTo>
                <a:lnTo>
                  <a:pt x="168884" y="2024270"/>
                </a:lnTo>
                <a:lnTo>
                  <a:pt x="210800" y="1969445"/>
                </a:lnTo>
                <a:lnTo>
                  <a:pt x="215063" y="1961162"/>
                </a:lnTo>
                <a:lnTo>
                  <a:pt x="226767" y="1945112"/>
                </a:lnTo>
                <a:lnTo>
                  <a:pt x="225906" y="1942021"/>
                </a:lnTo>
                <a:lnTo>
                  <a:pt x="220555" y="1935584"/>
                </a:lnTo>
                <a:cubicBezTo>
                  <a:pt x="220179" y="1930292"/>
                  <a:pt x="223282" y="1914884"/>
                  <a:pt x="223648" y="1910265"/>
                </a:cubicBezTo>
                <a:cubicBezTo>
                  <a:pt x="221934" y="1909994"/>
                  <a:pt x="221895" y="1909162"/>
                  <a:pt x="222758" y="1907867"/>
                </a:cubicBezTo>
                <a:lnTo>
                  <a:pt x="229387" y="1899379"/>
                </a:lnTo>
                <a:lnTo>
                  <a:pt x="231548" y="1895114"/>
                </a:lnTo>
                <a:lnTo>
                  <a:pt x="216553" y="1892417"/>
                </a:lnTo>
                <a:cubicBezTo>
                  <a:pt x="209075" y="1884999"/>
                  <a:pt x="222114" y="1866643"/>
                  <a:pt x="209739" y="1861483"/>
                </a:cubicBezTo>
                <a:cubicBezTo>
                  <a:pt x="214584" y="1853278"/>
                  <a:pt x="219066" y="1844665"/>
                  <a:pt x="222950" y="1835810"/>
                </a:cubicBezTo>
                <a:lnTo>
                  <a:pt x="224812" y="1830569"/>
                </a:lnTo>
                <a:lnTo>
                  <a:pt x="224522" y="1830429"/>
                </a:lnTo>
                <a:cubicBezTo>
                  <a:pt x="224224" y="1829219"/>
                  <a:pt x="224571" y="1827468"/>
                  <a:pt x="225830" y="1824832"/>
                </a:cubicBezTo>
                <a:lnTo>
                  <a:pt x="228207" y="1821003"/>
                </a:lnTo>
                <a:lnTo>
                  <a:pt x="230878" y="1807109"/>
                </a:lnTo>
                <a:lnTo>
                  <a:pt x="227355" y="1805316"/>
                </a:lnTo>
                <a:lnTo>
                  <a:pt x="228132" y="1804434"/>
                </a:lnTo>
                <a:cubicBezTo>
                  <a:pt x="237533" y="1798221"/>
                  <a:pt x="248274" y="1797417"/>
                  <a:pt x="223762" y="1784314"/>
                </a:cubicBezTo>
                <a:cubicBezTo>
                  <a:pt x="240655" y="1769422"/>
                  <a:pt x="224912" y="1763793"/>
                  <a:pt x="226521" y="1740358"/>
                </a:cubicBezTo>
                <a:cubicBezTo>
                  <a:pt x="240385" y="1732435"/>
                  <a:pt x="239102" y="1724301"/>
                  <a:pt x="233164" y="1715685"/>
                </a:cubicBezTo>
                <a:cubicBezTo>
                  <a:pt x="245499" y="1694404"/>
                  <a:pt x="240415" y="1672675"/>
                  <a:pt x="245819" y="1647555"/>
                </a:cubicBezTo>
                <a:cubicBezTo>
                  <a:pt x="268668" y="1622803"/>
                  <a:pt x="248434" y="1605585"/>
                  <a:pt x="254317" y="1578752"/>
                </a:cubicBezTo>
                <a:lnTo>
                  <a:pt x="249918" y="1546022"/>
                </a:lnTo>
                <a:cubicBezTo>
                  <a:pt x="251996" y="1543635"/>
                  <a:pt x="248777" y="1521210"/>
                  <a:pt x="248927" y="1519929"/>
                </a:cubicBezTo>
                <a:lnTo>
                  <a:pt x="248704" y="1519731"/>
                </a:lnTo>
                <a:lnTo>
                  <a:pt x="252245" y="1514846"/>
                </a:lnTo>
                <a:cubicBezTo>
                  <a:pt x="255314" y="1501295"/>
                  <a:pt x="252199" y="1477394"/>
                  <a:pt x="254681" y="1463304"/>
                </a:cubicBezTo>
                <a:cubicBezTo>
                  <a:pt x="257024" y="1459891"/>
                  <a:pt x="268983" y="1432466"/>
                  <a:pt x="267138" y="1430305"/>
                </a:cubicBezTo>
                <a:lnTo>
                  <a:pt x="266110" y="1429568"/>
                </a:lnTo>
                <a:lnTo>
                  <a:pt x="286784" y="1404045"/>
                </a:lnTo>
                <a:lnTo>
                  <a:pt x="294521" y="1360879"/>
                </a:lnTo>
                <a:lnTo>
                  <a:pt x="324750" y="1301993"/>
                </a:lnTo>
                <a:lnTo>
                  <a:pt x="328780" y="1210776"/>
                </a:lnTo>
                <a:cubicBezTo>
                  <a:pt x="344171" y="1197232"/>
                  <a:pt x="343390" y="1192124"/>
                  <a:pt x="346123" y="1157176"/>
                </a:cubicBezTo>
                <a:cubicBezTo>
                  <a:pt x="359383" y="1110140"/>
                  <a:pt x="355619" y="1111028"/>
                  <a:pt x="349331" y="1063288"/>
                </a:cubicBezTo>
                <a:cubicBezTo>
                  <a:pt x="364194" y="1005331"/>
                  <a:pt x="362778" y="969963"/>
                  <a:pt x="431245" y="889417"/>
                </a:cubicBezTo>
                <a:lnTo>
                  <a:pt x="459477" y="816346"/>
                </a:lnTo>
                <a:cubicBezTo>
                  <a:pt x="465006" y="808083"/>
                  <a:pt x="496978" y="764380"/>
                  <a:pt x="489268" y="752692"/>
                </a:cubicBezTo>
                <a:lnTo>
                  <a:pt x="505368" y="724368"/>
                </a:lnTo>
                <a:lnTo>
                  <a:pt x="511178" y="722494"/>
                </a:lnTo>
                <a:lnTo>
                  <a:pt x="514451" y="717531"/>
                </a:lnTo>
                <a:cubicBezTo>
                  <a:pt x="514171" y="710761"/>
                  <a:pt x="513893" y="703992"/>
                  <a:pt x="513612" y="697222"/>
                </a:cubicBezTo>
                <a:cubicBezTo>
                  <a:pt x="513272" y="693376"/>
                  <a:pt x="513720" y="690905"/>
                  <a:pt x="514772" y="689289"/>
                </a:cubicBezTo>
                <a:lnTo>
                  <a:pt x="515249" y="689151"/>
                </a:lnTo>
                <a:cubicBezTo>
                  <a:pt x="515320" y="686637"/>
                  <a:pt x="515389" y="684122"/>
                  <a:pt x="515461" y="681608"/>
                </a:cubicBezTo>
                <a:cubicBezTo>
                  <a:pt x="522970" y="666964"/>
                  <a:pt x="551123" y="617831"/>
                  <a:pt x="560298" y="601285"/>
                </a:cubicBezTo>
                <a:cubicBezTo>
                  <a:pt x="558549" y="585107"/>
                  <a:pt x="540289" y="573171"/>
                  <a:pt x="570504" y="582332"/>
                </a:cubicBezTo>
                <a:cubicBezTo>
                  <a:pt x="570816" y="577121"/>
                  <a:pt x="573898" y="574271"/>
                  <a:pt x="578347" y="572511"/>
                </a:cubicBezTo>
                <a:lnTo>
                  <a:pt x="580375" y="572092"/>
                </a:lnTo>
                <a:lnTo>
                  <a:pt x="575722" y="536015"/>
                </a:lnTo>
                <a:lnTo>
                  <a:pt x="578705" y="531675"/>
                </a:lnTo>
                <a:lnTo>
                  <a:pt x="564084" y="491380"/>
                </a:lnTo>
                <a:cubicBezTo>
                  <a:pt x="560969" y="487340"/>
                  <a:pt x="560134" y="482008"/>
                  <a:pt x="564457" y="473782"/>
                </a:cubicBezTo>
                <a:lnTo>
                  <a:pt x="566413" y="472000"/>
                </a:lnTo>
                <a:lnTo>
                  <a:pt x="584600" y="354566"/>
                </a:lnTo>
                <a:cubicBezTo>
                  <a:pt x="586100" y="325288"/>
                  <a:pt x="584583" y="317533"/>
                  <a:pt x="588077" y="265704"/>
                </a:cubicBezTo>
                <a:cubicBezTo>
                  <a:pt x="588008" y="205530"/>
                  <a:pt x="578491" y="226511"/>
                  <a:pt x="580576" y="187093"/>
                </a:cubicBezTo>
                <a:cubicBezTo>
                  <a:pt x="579265" y="162458"/>
                  <a:pt x="569240" y="117589"/>
                  <a:pt x="587928" y="130336"/>
                </a:cubicBezTo>
                <a:cubicBezTo>
                  <a:pt x="552635" y="69804"/>
                  <a:pt x="604651" y="82036"/>
                  <a:pt x="593881" y="17287"/>
                </a:cubicBezTo>
                <a:cubicBezTo>
                  <a:pt x="600399" y="13784"/>
                  <a:pt x="605413" y="8440"/>
                  <a:pt x="609224" y="1705"/>
                </a:cubicBezTo>
                <a:close/>
              </a:path>
            </a:pathLst>
          </a:custGeom>
        </p:spPr>
      </p:pic>
      <p:sp>
        <p:nvSpPr>
          <p:cNvPr id="18" name="TextBox 9">
            <a:extLst>
              <a:ext uri="{FF2B5EF4-FFF2-40B4-BE49-F238E27FC236}">
                <a16:creationId xmlns:a16="http://schemas.microsoft.com/office/drawing/2014/main" id="{DCCE3F64-012E-4C89-D8A6-4801C44B7905}"/>
              </a:ext>
            </a:extLst>
          </p:cNvPr>
          <p:cNvSpPr txBox="1"/>
          <p:nvPr/>
        </p:nvSpPr>
        <p:spPr>
          <a:xfrm>
            <a:off x="1143686" y="5904131"/>
            <a:ext cx="7365282" cy="341184"/>
          </a:xfrm>
          <a:prstGeom prst="rect">
            <a:avLst/>
          </a:prstGeom>
        </p:spPr>
        <p:txBody>
          <a:bodyPr lIns="0" tIns="0" rIns="0" bIns="0" rtlCol="0" anchor="t">
            <a:spAutoFit/>
          </a:bodyPr>
          <a:lstStyle/>
          <a:p>
            <a:pPr>
              <a:lnSpc>
                <a:spcPts val="2866"/>
              </a:lnSpc>
            </a:pPr>
            <a:r>
              <a:rPr lang="en-US" sz="2131" b="1" dirty="0" err="1">
                <a:solidFill>
                  <a:srgbClr val="145DA0"/>
                </a:solidFill>
                <a:latin typeface="TT Supermolot Neue Condensed Bold" panose="020B0604020202020204" charset="0"/>
                <a:sym typeface="Tomorrow Bold"/>
              </a:rPr>
              <a:t>Reconhecimentos</a:t>
            </a:r>
            <a:r>
              <a:rPr lang="en-US" sz="2131" b="1" dirty="0">
                <a:solidFill>
                  <a:srgbClr val="145DA0"/>
                </a:solidFill>
                <a:latin typeface="TT Supermolot Neue Condensed Bold" panose="020B0604020202020204" charset="0"/>
                <a:sym typeface="Tomorrow Bold"/>
              </a:rPr>
              <a:t> </a:t>
            </a:r>
          </a:p>
        </p:txBody>
      </p:sp>
      <p:sp>
        <p:nvSpPr>
          <p:cNvPr id="22" name="TextBox 8">
            <a:extLst>
              <a:ext uri="{FF2B5EF4-FFF2-40B4-BE49-F238E27FC236}">
                <a16:creationId xmlns:a16="http://schemas.microsoft.com/office/drawing/2014/main" id="{AC4CE391-0316-B33A-A0D0-BD04A20B6B18}"/>
              </a:ext>
            </a:extLst>
          </p:cNvPr>
          <p:cNvSpPr txBox="1"/>
          <p:nvPr/>
        </p:nvSpPr>
        <p:spPr>
          <a:xfrm>
            <a:off x="521602" y="6420537"/>
            <a:ext cx="6700868" cy="823046"/>
          </a:xfrm>
          <a:prstGeom prst="rect">
            <a:avLst/>
          </a:prstGeom>
        </p:spPr>
        <p:txBody>
          <a:bodyPr wrap="square" lIns="0" tIns="0" rIns="0" bIns="0" rtlCol="0" anchor="t">
            <a:spAutoFit/>
          </a:bodyPr>
          <a:lstStyle/>
          <a:p>
            <a:pPr marL="333153" lvl="1" indent="-166577">
              <a:lnSpc>
                <a:spcPts val="2160"/>
              </a:lnSpc>
              <a:buFont typeface="Arial"/>
              <a:buChar char="•"/>
            </a:pPr>
            <a:r>
              <a:rPr lang="pt-BR" sz="1616" dirty="0">
                <a:solidFill>
                  <a:srgbClr val="211B19"/>
                </a:solidFill>
                <a:latin typeface="Mont"/>
                <a:sym typeface="Intro Pro"/>
              </a:rPr>
              <a:t>2x 50 mulheres mais influentes em </a:t>
            </a:r>
            <a:r>
              <a:rPr lang="pt-BR" sz="1616" dirty="0" err="1">
                <a:solidFill>
                  <a:srgbClr val="211B19"/>
                </a:solidFill>
                <a:latin typeface="Mont"/>
                <a:sym typeface="Intro Pro"/>
              </a:rPr>
              <a:t>cybersecurity</a:t>
            </a:r>
            <a:r>
              <a:rPr lang="pt-BR" sz="1616" dirty="0">
                <a:solidFill>
                  <a:srgbClr val="211B19"/>
                </a:solidFill>
                <a:latin typeface="Mont"/>
                <a:sym typeface="Intro Pro"/>
              </a:rPr>
              <a:t> nas Américas</a:t>
            </a:r>
          </a:p>
          <a:p>
            <a:pPr marL="333153" lvl="1" indent="-166577">
              <a:lnSpc>
                <a:spcPts val="2160"/>
              </a:lnSpc>
              <a:buFont typeface="Arial"/>
              <a:buChar char="•"/>
            </a:pPr>
            <a:r>
              <a:rPr lang="pt-BR" sz="1616" dirty="0">
                <a:solidFill>
                  <a:srgbClr val="211B19"/>
                </a:solidFill>
                <a:latin typeface="Mont"/>
                <a:sym typeface="Intro Pro"/>
              </a:rPr>
              <a:t>100 Tech </a:t>
            </a:r>
            <a:r>
              <a:rPr lang="pt-BR" sz="1616" dirty="0" err="1">
                <a:solidFill>
                  <a:srgbClr val="211B19"/>
                </a:solidFill>
                <a:latin typeface="Mont"/>
                <a:sym typeface="Intro Pro"/>
              </a:rPr>
              <a:t>Informers</a:t>
            </a:r>
            <a:r>
              <a:rPr lang="pt-BR" sz="1616" dirty="0">
                <a:solidFill>
                  <a:srgbClr val="211B19"/>
                </a:solidFill>
                <a:latin typeface="Mont"/>
                <a:sym typeface="Intro Pro"/>
              </a:rPr>
              <a:t> 2025 pela </a:t>
            </a:r>
            <a:r>
              <a:rPr lang="pt-BR" sz="1616" dirty="0" err="1">
                <a:solidFill>
                  <a:srgbClr val="211B19"/>
                </a:solidFill>
                <a:latin typeface="Mont"/>
                <a:sym typeface="Intro Pro"/>
              </a:rPr>
              <a:t>Infotech</a:t>
            </a:r>
            <a:endParaRPr lang="pt-BR" sz="1616" dirty="0">
              <a:solidFill>
                <a:srgbClr val="211B19"/>
              </a:solidFill>
              <a:latin typeface="Mont"/>
              <a:sym typeface="Intro Pro"/>
            </a:endParaRPr>
          </a:p>
          <a:p>
            <a:pPr marL="333153" lvl="1" indent="-166577">
              <a:lnSpc>
                <a:spcPts val="2160"/>
              </a:lnSpc>
              <a:buFont typeface="Arial"/>
              <a:buChar char="•"/>
            </a:pPr>
            <a:r>
              <a:rPr lang="pt-BR" sz="1616" dirty="0">
                <a:solidFill>
                  <a:srgbClr val="211B19"/>
                </a:solidFill>
                <a:latin typeface="Mont"/>
                <a:sym typeface="Intro Pro"/>
              </a:rPr>
              <a:t>Top 200 Voices Global no Linkedin em </a:t>
            </a:r>
            <a:r>
              <a:rPr lang="pt-BR" sz="1616" dirty="0" err="1">
                <a:solidFill>
                  <a:srgbClr val="211B19"/>
                </a:solidFill>
                <a:latin typeface="Mont"/>
                <a:sym typeface="Intro Pro"/>
              </a:rPr>
              <a:t>Insuretech</a:t>
            </a:r>
            <a:r>
              <a:rPr lang="pt-BR" sz="1616" dirty="0">
                <a:solidFill>
                  <a:srgbClr val="211B19"/>
                </a:solidFill>
                <a:latin typeface="Mont"/>
                <a:sym typeface="Intro Pro"/>
              </a:rPr>
              <a:t> 2025 e 2026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17A3D2E-1465-ECA3-6882-286AF210B25E}"/>
              </a:ext>
            </a:extLst>
          </p:cNvPr>
          <p:cNvPicPr>
            <a:picLocks noChangeAspect="1"/>
          </p:cNvPicPr>
          <p:nvPr/>
        </p:nvPicPr>
        <p:blipFill>
          <a:blip r:embed="rId2"/>
          <a:stretch>
            <a:fillRect/>
          </a:stretch>
        </p:blipFill>
        <p:spPr>
          <a:xfrm>
            <a:off x="2379850" y="1548000"/>
            <a:ext cx="8678487" cy="5749497"/>
          </a:xfrm>
          <a:prstGeom prst="rect">
            <a:avLst/>
          </a:prstGeom>
          <a:noFill/>
        </p:spPr>
      </p:pic>
      <p:sp>
        <p:nvSpPr>
          <p:cNvPr id="4" name="TextBox 3">
            <a:extLst>
              <a:ext uri="{FF2B5EF4-FFF2-40B4-BE49-F238E27FC236}">
                <a16:creationId xmlns:a16="http://schemas.microsoft.com/office/drawing/2014/main" id="{D9E14B45-05B3-7505-22F9-5E09D9BBEAE2}"/>
              </a:ext>
            </a:extLst>
          </p:cNvPr>
          <p:cNvSpPr txBox="1"/>
          <p:nvPr/>
        </p:nvSpPr>
        <p:spPr bwMode="gray">
          <a:xfrm>
            <a:off x="432000" y="1224000"/>
            <a:ext cx="12574800" cy="504000"/>
          </a:xfrm>
          <a:prstGeom prst="rect">
            <a:avLst/>
          </a:prstGeom>
        </p:spPr>
        <p:txBody>
          <a:bodyPr vert="horz" lIns="0" tIns="0" rIns="0" bIns="0" rtlCol="0" anchor="t" anchorCtr="0">
            <a:normAutofit lnSpcReduction="10000"/>
          </a:bodyPr>
          <a:lstStyle/>
          <a:p>
            <a:pPr>
              <a:spcBef>
                <a:spcPct val="0"/>
              </a:spcBef>
              <a:spcAft>
                <a:spcPts val="600"/>
              </a:spcAft>
            </a:pPr>
            <a:r>
              <a:rPr lang="en-GB" sz="2000" b="1" kern="1200" dirty="0">
                <a:solidFill>
                  <a:srgbClr val="FF0000"/>
                </a:solidFill>
                <a:effectLst>
                  <a:outerShdw blurRad="38100" dist="38100" dir="2700000" algn="tl">
                    <a:srgbClr val="000000">
                      <a:alpha val="43137"/>
                    </a:srgbClr>
                  </a:outerShdw>
                </a:effectLst>
                <a:latin typeface="+mj-lt"/>
                <a:ea typeface="+mj-ea"/>
                <a:cs typeface="+mj-cs"/>
              </a:rPr>
              <a:t>TODA EMPRESA É DEPENDENTE DE TECNOLOGIA! O RISCO CYBER ESTÁ PRESENTE EM TODOS OS NEGÓCIOS </a:t>
            </a:r>
          </a:p>
        </p:txBody>
      </p:sp>
      <p:sp>
        <p:nvSpPr>
          <p:cNvPr id="9" name="Slide Number Placeholder 3">
            <a:extLst>
              <a:ext uri="{FF2B5EF4-FFF2-40B4-BE49-F238E27FC236}">
                <a16:creationId xmlns:a16="http://schemas.microsoft.com/office/drawing/2014/main" id="{3A3B482D-5852-96FD-5D04-AF526177D95F}"/>
              </a:ext>
            </a:extLst>
          </p:cNvPr>
          <p:cNvSpPr>
            <a:spLocks noGrp="1"/>
          </p:cNvSpPr>
          <p:nvPr>
            <p:ph type="sldNum" sz="quarter" idx="12"/>
          </p:nvPr>
        </p:nvSpPr>
        <p:spPr>
          <a:xfrm>
            <a:off x="12286800" y="324000"/>
            <a:ext cx="720000" cy="216000"/>
          </a:xfrm>
        </p:spPr>
        <p:txBody>
          <a:bodyPr/>
          <a:lstStyle/>
          <a:p>
            <a:pPr>
              <a:spcAft>
                <a:spcPts val="600"/>
              </a:spcAft>
            </a:pPr>
            <a:fld id="{D761CFCB-C586-4B22-A298-A01C8BAD7ABC}" type="slidenum">
              <a:rPr lang="en-GB" noProof="0" smtClean="0"/>
              <a:pPr>
                <a:spcAft>
                  <a:spcPts val="600"/>
                </a:spcAft>
              </a:pPr>
              <a:t>3</a:t>
            </a:fld>
            <a:endParaRPr lang="en-GB" noProof="0"/>
          </a:p>
        </p:txBody>
      </p:sp>
      <p:sp>
        <p:nvSpPr>
          <p:cNvPr id="11" name="Text Placeholder 4">
            <a:extLst>
              <a:ext uri="{FF2B5EF4-FFF2-40B4-BE49-F238E27FC236}">
                <a16:creationId xmlns:a16="http://schemas.microsoft.com/office/drawing/2014/main" id="{49D13B3A-17FF-9C23-0A22-2D1BEABB4BB8}"/>
              </a:ext>
            </a:extLst>
          </p:cNvPr>
          <p:cNvSpPr>
            <a:spLocks noGrp="1"/>
          </p:cNvSpPr>
          <p:nvPr>
            <p:ph type="body" sz="quarter" idx="13"/>
          </p:nvPr>
        </p:nvSpPr>
        <p:spPr>
          <a:xfrm>
            <a:off x="431800" y="648000"/>
            <a:ext cx="10799763" cy="216000"/>
          </a:xfrm>
        </p:spPr>
        <p:txBody>
          <a:bodyPr/>
          <a:lstStyle/>
          <a:p>
            <a:r>
              <a:rPr lang="en-US" dirty="0"/>
              <a:t>Risco Cyber </a:t>
            </a:r>
          </a:p>
        </p:txBody>
      </p:sp>
      <p:sp>
        <p:nvSpPr>
          <p:cNvPr id="13" name="Footer Placeholder 5">
            <a:extLst>
              <a:ext uri="{FF2B5EF4-FFF2-40B4-BE49-F238E27FC236}">
                <a16:creationId xmlns:a16="http://schemas.microsoft.com/office/drawing/2014/main" id="{82F0B11D-005B-0AC6-AC78-9EEFACC6EDCF}"/>
              </a:ext>
            </a:extLst>
          </p:cNvPr>
          <p:cNvSpPr>
            <a:spLocks noGrp="1"/>
          </p:cNvSpPr>
          <p:nvPr>
            <p:ph type="ftr" sz="quarter" idx="11"/>
          </p:nvPr>
        </p:nvSpPr>
        <p:spPr>
          <a:xfrm>
            <a:off x="432000" y="324000"/>
            <a:ext cx="10800000" cy="216000"/>
          </a:xfrm>
        </p:spPr>
        <p:txBody>
          <a:bodyPr/>
          <a:lstStyle/>
          <a:p>
            <a:pPr>
              <a:spcAft>
                <a:spcPts val="600"/>
              </a:spcAft>
            </a:pPr>
            <a:r>
              <a:rPr lang="en-GB" noProof="0" dirty="0"/>
              <a:t>Cyber</a:t>
            </a:r>
          </a:p>
        </p:txBody>
      </p:sp>
    </p:spTree>
    <p:extLst>
      <p:ext uri="{BB962C8B-B14F-4D97-AF65-F5344CB8AC3E}">
        <p14:creationId xmlns:p14="http://schemas.microsoft.com/office/powerpoint/2010/main" val="25205512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8"/>
          <a:stretch>
            <a:fillRect/>
          </a:stretch>
        </p:blipFill>
        <p:spPr>
          <a:xfrm>
            <a:off x="-308766" y="-143141"/>
            <a:ext cx="13746954" cy="7702574"/>
          </a:xfrm>
          <a:prstGeom prst="rect">
            <a:avLst/>
          </a:prstGeom>
        </p:spPr>
      </p:pic>
      <p:sp>
        <p:nvSpPr>
          <p:cNvPr id="2" name="Title 1"/>
          <p:cNvSpPr>
            <a:spLocks noGrp="1"/>
          </p:cNvSpPr>
          <p:nvPr>
            <p:ph type="title"/>
            <p:custDataLst>
              <p:tags r:id="rId2"/>
            </p:custDataLst>
          </p:nvPr>
        </p:nvSpPr>
        <p:spPr/>
        <p:txBody>
          <a:bodyPr/>
          <a:lstStyle/>
          <a:p>
            <a:r>
              <a:rPr lang="pt-BR" dirty="0">
                <a:solidFill>
                  <a:schemeClr val="bg1"/>
                </a:solidFill>
              </a:rPr>
              <a:t>Q</a:t>
            </a:r>
            <a:r>
              <a:rPr lang="en-GB" dirty="0" err="1">
                <a:solidFill>
                  <a:schemeClr val="bg1"/>
                </a:solidFill>
              </a:rPr>
              <a:t>uais</a:t>
            </a:r>
            <a:r>
              <a:rPr lang="en-GB" dirty="0">
                <a:solidFill>
                  <a:schemeClr val="bg1"/>
                </a:solidFill>
              </a:rPr>
              <a:t> </a:t>
            </a:r>
            <a:r>
              <a:rPr lang="en-GB" dirty="0" err="1">
                <a:solidFill>
                  <a:schemeClr val="bg1"/>
                </a:solidFill>
              </a:rPr>
              <a:t>são</a:t>
            </a:r>
            <a:r>
              <a:rPr lang="en-GB" dirty="0">
                <a:solidFill>
                  <a:schemeClr val="bg1"/>
                </a:solidFill>
              </a:rPr>
              <a:t> as </a:t>
            </a:r>
            <a:r>
              <a:rPr lang="en-GB" dirty="0" err="1">
                <a:solidFill>
                  <a:schemeClr val="bg1"/>
                </a:solidFill>
              </a:rPr>
              <a:t>Coberturas</a:t>
            </a:r>
            <a:r>
              <a:rPr lang="en-GB" dirty="0">
                <a:solidFill>
                  <a:schemeClr val="bg1"/>
                </a:solidFill>
              </a:rPr>
              <a:t> do Seguro?</a:t>
            </a:r>
            <a:endParaRPr lang="en-GB" dirty="0"/>
          </a:p>
        </p:txBody>
      </p:sp>
      <p:sp>
        <p:nvSpPr>
          <p:cNvPr id="5" name="Content Placeholder 4"/>
          <p:cNvSpPr>
            <a:spLocks noGrp="1"/>
          </p:cNvSpPr>
          <p:nvPr>
            <p:ph idx="1"/>
            <p:custDataLst>
              <p:tags r:id="rId3"/>
            </p:custDataLst>
          </p:nvPr>
        </p:nvSpPr>
        <p:spPr>
          <a:xfrm>
            <a:off x="700188" y="1299908"/>
            <a:ext cx="3410008" cy="4462078"/>
          </a:xfrm>
        </p:spPr>
        <p:txBody>
          <a:bodyPr/>
          <a:lstStyle/>
          <a:p>
            <a:pPr marL="0" indent="0">
              <a:spcAft>
                <a:spcPts val="1273"/>
              </a:spcAft>
              <a:buNone/>
            </a:pPr>
            <a:r>
              <a:rPr lang="en-GB" sz="1984" b="1" dirty="0" err="1">
                <a:solidFill>
                  <a:schemeClr val="accent4"/>
                </a:solidFill>
              </a:rPr>
              <a:t>Impactos</a:t>
            </a:r>
            <a:r>
              <a:rPr lang="en-GB" sz="1984" b="1" dirty="0">
                <a:solidFill>
                  <a:schemeClr val="accent4"/>
                </a:solidFill>
              </a:rPr>
              <a:t> de </a:t>
            </a:r>
            <a:r>
              <a:rPr lang="en-GB" sz="1984" b="1" dirty="0" err="1">
                <a:solidFill>
                  <a:schemeClr val="accent4"/>
                </a:solidFill>
              </a:rPr>
              <a:t>Terceiros</a:t>
            </a:r>
            <a:endParaRPr lang="en-GB" sz="1984" b="1" dirty="0">
              <a:solidFill>
                <a:schemeClr val="accent4"/>
              </a:solidFill>
            </a:endParaRPr>
          </a:p>
          <a:p>
            <a:pPr marL="192469" indent="-192469">
              <a:buClr>
                <a:schemeClr val="accent4"/>
              </a:buClr>
            </a:pPr>
            <a:r>
              <a:rPr lang="pt-BR" sz="1697" dirty="0">
                <a:solidFill>
                  <a:schemeClr val="bg1"/>
                </a:solidFill>
              </a:rPr>
              <a:t>Responsabilidade por Violação de Privacidade</a:t>
            </a:r>
          </a:p>
          <a:p>
            <a:pPr marL="192469" indent="-192469">
              <a:buClr>
                <a:schemeClr val="accent4"/>
              </a:buClr>
            </a:pPr>
            <a:r>
              <a:rPr lang="pt-BR" sz="1697" dirty="0">
                <a:solidFill>
                  <a:schemeClr val="bg1"/>
                </a:solidFill>
              </a:rPr>
              <a:t>Custos de Restituição de Imagem </a:t>
            </a:r>
          </a:p>
          <a:p>
            <a:pPr marL="192469" indent="-192469">
              <a:buClr>
                <a:schemeClr val="accent4"/>
              </a:buClr>
            </a:pPr>
            <a:r>
              <a:rPr lang="en-GB" sz="1697" dirty="0" err="1">
                <a:solidFill>
                  <a:schemeClr val="bg1"/>
                </a:solidFill>
              </a:rPr>
              <a:t>Responsabilidade</a:t>
            </a:r>
            <a:r>
              <a:rPr lang="en-GB" sz="1697" dirty="0">
                <a:solidFill>
                  <a:schemeClr val="bg1"/>
                </a:solidFill>
              </a:rPr>
              <a:t> </a:t>
            </a:r>
            <a:r>
              <a:rPr lang="en-GB" sz="1697" dirty="0" err="1">
                <a:solidFill>
                  <a:schemeClr val="bg1"/>
                </a:solidFill>
              </a:rPr>
              <a:t>por</a:t>
            </a:r>
            <a:r>
              <a:rPr lang="en-GB" sz="1697" dirty="0">
                <a:solidFill>
                  <a:schemeClr val="bg1"/>
                </a:solidFill>
              </a:rPr>
              <a:t> </a:t>
            </a:r>
            <a:r>
              <a:rPr lang="en-GB" sz="1697" dirty="0" err="1">
                <a:solidFill>
                  <a:schemeClr val="bg1"/>
                </a:solidFill>
              </a:rPr>
              <a:t>empresas</a:t>
            </a:r>
            <a:r>
              <a:rPr lang="en-GB" sz="1697" dirty="0">
                <a:solidFill>
                  <a:schemeClr val="bg1"/>
                </a:solidFill>
              </a:rPr>
              <a:t> </a:t>
            </a:r>
            <a:r>
              <a:rPr lang="en-GB" sz="1697" dirty="0" err="1">
                <a:solidFill>
                  <a:schemeClr val="bg1"/>
                </a:solidFill>
              </a:rPr>
              <a:t>terceirizadas</a:t>
            </a:r>
            <a:r>
              <a:rPr lang="en-GB" sz="1697" dirty="0">
                <a:solidFill>
                  <a:schemeClr val="bg1"/>
                </a:solidFill>
              </a:rPr>
              <a:t> </a:t>
            </a:r>
          </a:p>
          <a:p>
            <a:pPr marL="192469" indent="-192469">
              <a:buClr>
                <a:schemeClr val="accent4"/>
              </a:buClr>
            </a:pPr>
            <a:r>
              <a:rPr lang="en-GB" sz="1697" dirty="0" err="1">
                <a:solidFill>
                  <a:schemeClr val="bg1"/>
                </a:solidFill>
              </a:rPr>
              <a:t>Multas</a:t>
            </a:r>
            <a:r>
              <a:rPr lang="en-GB" sz="1697" dirty="0">
                <a:solidFill>
                  <a:schemeClr val="bg1"/>
                </a:solidFill>
              </a:rPr>
              <a:t> e </a:t>
            </a:r>
            <a:r>
              <a:rPr lang="en-GB" sz="1697" dirty="0" err="1">
                <a:solidFill>
                  <a:schemeClr val="bg1"/>
                </a:solidFill>
              </a:rPr>
              <a:t>Sanções</a:t>
            </a:r>
            <a:r>
              <a:rPr lang="en-GB" sz="1697" dirty="0">
                <a:solidFill>
                  <a:schemeClr val="bg1"/>
                </a:solidFill>
              </a:rPr>
              <a:t> </a:t>
            </a:r>
          </a:p>
        </p:txBody>
      </p:sp>
      <p:sp>
        <p:nvSpPr>
          <p:cNvPr id="12" name="Content Placeholder 4"/>
          <p:cNvSpPr txBox="1">
            <a:spLocks/>
          </p:cNvSpPr>
          <p:nvPr>
            <p:custDataLst>
              <p:tags r:id="rId4"/>
            </p:custDataLst>
          </p:nvPr>
        </p:nvSpPr>
        <p:spPr>
          <a:xfrm>
            <a:off x="4527051" y="1159318"/>
            <a:ext cx="4123654" cy="4462078"/>
          </a:xfrm>
          <a:prstGeom prst="rect">
            <a:avLst/>
          </a:prstGeom>
        </p:spPr>
        <p:txBody>
          <a:bodyPr vert="horz" lIns="0" tIns="0" rIns="0" bIns="0" rtlCol="0">
            <a:noAutofit/>
          </a:bodyPr>
          <a:lstStyle>
            <a:lvl1pPr marL="342900" indent="-342900" algn="l" defTabSz="914400" rtl="0" eaLnBrk="1" latinLnBrk="0" hangingPunct="1">
              <a:lnSpc>
                <a:spcPct val="90000"/>
              </a:lnSpc>
              <a:spcBef>
                <a:spcPts val="1000"/>
              </a:spcBef>
              <a:buClr>
                <a:schemeClr val="tx1"/>
              </a:buClr>
              <a:buFont typeface="Arial" panose="020B0604020202020204" pitchFamily="34" charset="0"/>
              <a:buChar char="•"/>
              <a:defRPr lang="en-US" sz="2400" kern="1200" dirty="0" smtClean="0">
                <a:solidFill>
                  <a:schemeClr val="tx1"/>
                </a:solidFill>
                <a:latin typeface="+mn-lt"/>
                <a:ea typeface="+mn-ea"/>
                <a:cs typeface="Arial" panose="020B0604020202020204" pitchFamily="34" charset="0"/>
              </a:defRPr>
            </a:lvl1pPr>
            <a:lvl2pPr marL="241300" indent="-22860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Arial" panose="020B0604020202020204" pitchFamily="34" charset="0"/>
              </a:defRPr>
            </a:lvl2pPr>
            <a:lvl3pPr marL="476250" indent="-22860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Arial" panose="020B0604020202020204" pitchFamily="34" charset="0"/>
              </a:defRPr>
            </a:lvl3pPr>
            <a:lvl4pPr marL="704850" indent="-22860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Arial" panose="020B0604020202020204" pitchFamily="34" charset="0"/>
              </a:defRPr>
            </a:lvl4pPr>
            <a:lvl5pPr marL="285750" indent="-285750" algn="l" defTabSz="914400" rtl="0" eaLnBrk="1" latinLnBrk="0" hangingPunct="1">
              <a:lnSpc>
                <a:spcPct val="90000"/>
              </a:lnSpc>
              <a:spcBef>
                <a:spcPts val="500"/>
              </a:spcBef>
              <a:buClr>
                <a:schemeClr val="accent2"/>
              </a:buClr>
              <a:buFont typeface="Arial" panose="020B0604020202020204" pitchFamily="34" charset="0"/>
              <a:buChar char="•"/>
              <a:defRPr sz="1800" b="1" kern="1200">
                <a:solidFill>
                  <a:schemeClr val="tx2"/>
                </a:solidFill>
                <a:latin typeface="+mn-lt"/>
                <a:ea typeface="+mn-ea"/>
                <a:cs typeface="Arial" panose="020B0604020202020204" pitchFamily="34" charset="0"/>
              </a:defRPr>
            </a:lvl5pPr>
            <a:lvl6pPr marL="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1343785">
              <a:spcBef>
                <a:spcPts val="1469"/>
              </a:spcBef>
              <a:buClr>
                <a:srgbClr val="000000"/>
              </a:buClr>
              <a:buNone/>
            </a:pPr>
            <a:r>
              <a:rPr lang="en-GB" sz="1984" b="1" dirty="0" err="1">
                <a:solidFill>
                  <a:srgbClr val="F7AC33"/>
                </a:solidFill>
                <a:latin typeface="Manrope"/>
                <a:cs typeface="Aktiv Grotesk" panose="020B0504020202020204" pitchFamily="34" charset="0"/>
              </a:rPr>
              <a:t>Perdas</a:t>
            </a:r>
            <a:r>
              <a:rPr lang="en-GB" sz="1984" b="1" dirty="0">
                <a:solidFill>
                  <a:srgbClr val="F7AC33"/>
                </a:solidFill>
                <a:latin typeface="Manrope"/>
                <a:cs typeface="Aktiv Grotesk" panose="020B0504020202020204" pitchFamily="34" charset="0"/>
              </a:rPr>
              <a:t> de </a:t>
            </a:r>
            <a:r>
              <a:rPr lang="en-GB" sz="1984" b="1" dirty="0" err="1">
                <a:solidFill>
                  <a:srgbClr val="F7AC33"/>
                </a:solidFill>
                <a:latin typeface="Manrope"/>
                <a:cs typeface="Aktiv Grotesk" panose="020B0504020202020204" pitchFamily="34" charset="0"/>
              </a:rPr>
              <a:t>Primeira</a:t>
            </a:r>
            <a:r>
              <a:rPr lang="en-GB" sz="1984" b="1" dirty="0">
                <a:solidFill>
                  <a:srgbClr val="F7AC33"/>
                </a:solidFill>
                <a:latin typeface="Manrope"/>
                <a:cs typeface="Aktiv Grotesk" panose="020B0504020202020204" pitchFamily="34" charset="0"/>
              </a:rPr>
              <a:t> </a:t>
            </a:r>
            <a:r>
              <a:rPr lang="en-GB" sz="1984" b="1" dirty="0" err="1">
                <a:solidFill>
                  <a:srgbClr val="F7AC33"/>
                </a:solidFill>
                <a:latin typeface="Manrope"/>
                <a:cs typeface="Aktiv Grotesk" panose="020B0504020202020204" pitchFamily="34" charset="0"/>
              </a:rPr>
              <a:t>Parte</a:t>
            </a:r>
            <a:endParaRPr lang="en-GB" sz="1984" b="1" dirty="0">
              <a:solidFill>
                <a:srgbClr val="F7AC33"/>
              </a:solidFill>
              <a:latin typeface="Manrope"/>
              <a:cs typeface="Aktiv Grotesk" panose="020B0504020202020204" pitchFamily="34" charset="0"/>
            </a:endParaRPr>
          </a:p>
          <a:p>
            <a:pPr marL="192469" indent="-192469" defTabSz="1343785">
              <a:spcBef>
                <a:spcPts val="1469"/>
              </a:spcBef>
              <a:buClr>
                <a:srgbClr val="EEBC58"/>
              </a:buClr>
            </a:pPr>
            <a:r>
              <a:rPr lang="pt-BR" sz="1500" dirty="0">
                <a:solidFill>
                  <a:srgbClr val="FFFFFF"/>
                </a:solidFill>
                <a:cs typeface="Aktiv Grotesk" panose="020B0504020202020204" pitchFamily="34" charset="0"/>
              </a:rPr>
              <a:t>Lucros Cessantes e Despesas Operacionais  Adicionais</a:t>
            </a:r>
          </a:p>
          <a:p>
            <a:pPr marL="192469" indent="-192469" defTabSz="1343785">
              <a:spcBef>
                <a:spcPts val="1469"/>
              </a:spcBef>
              <a:buClr>
                <a:srgbClr val="EEBC58"/>
              </a:buClr>
            </a:pPr>
            <a:r>
              <a:rPr lang="en-GB" sz="1500" dirty="0" err="1">
                <a:solidFill>
                  <a:srgbClr val="FFFFFF"/>
                </a:solidFill>
                <a:cs typeface="Aktiv Grotesk" panose="020B0504020202020204" pitchFamily="34" charset="0"/>
              </a:rPr>
              <a:t>Recuperação</a:t>
            </a:r>
            <a:r>
              <a:rPr lang="en-GB" sz="1500" dirty="0">
                <a:solidFill>
                  <a:srgbClr val="FFFFFF"/>
                </a:solidFill>
                <a:cs typeface="Aktiv Grotesk" panose="020B0504020202020204" pitchFamily="34" charset="0"/>
              </a:rPr>
              <a:t> de </a:t>
            </a:r>
            <a:r>
              <a:rPr lang="en-GB" sz="1500" dirty="0" err="1">
                <a:solidFill>
                  <a:srgbClr val="FFFFFF"/>
                </a:solidFill>
                <a:cs typeface="Aktiv Grotesk" panose="020B0504020202020204" pitchFamily="34" charset="0"/>
              </a:rPr>
              <a:t>Ativos</a:t>
            </a:r>
            <a:r>
              <a:rPr lang="en-GB" sz="1500" dirty="0">
                <a:solidFill>
                  <a:srgbClr val="FFFFFF"/>
                </a:solidFill>
                <a:cs typeface="Aktiv Grotesk" panose="020B0504020202020204" pitchFamily="34" charset="0"/>
              </a:rPr>
              <a:t> </a:t>
            </a:r>
            <a:r>
              <a:rPr lang="en-GB" sz="1500" dirty="0" err="1">
                <a:solidFill>
                  <a:srgbClr val="FFFFFF"/>
                </a:solidFill>
                <a:cs typeface="Aktiv Grotesk" panose="020B0504020202020204" pitchFamily="34" charset="0"/>
              </a:rPr>
              <a:t>Digitais</a:t>
            </a:r>
            <a:r>
              <a:rPr lang="en-GB" sz="1500" dirty="0">
                <a:solidFill>
                  <a:srgbClr val="FFFFFF"/>
                </a:solidFill>
                <a:cs typeface="Aktiv Grotesk" panose="020B0504020202020204" pitchFamily="34" charset="0"/>
              </a:rPr>
              <a:t> </a:t>
            </a:r>
          </a:p>
          <a:p>
            <a:pPr marL="192469" indent="-192469" defTabSz="1343785">
              <a:spcBef>
                <a:spcPts val="1469"/>
              </a:spcBef>
              <a:buClr>
                <a:srgbClr val="EEBC58"/>
              </a:buClr>
            </a:pPr>
            <a:r>
              <a:rPr lang="en-GB" sz="1500" dirty="0" err="1">
                <a:solidFill>
                  <a:srgbClr val="FFFFFF"/>
                </a:solidFill>
                <a:cs typeface="Aktiv Grotesk" panose="020B0504020202020204" pitchFamily="34" charset="0"/>
              </a:rPr>
              <a:t>Extorsão</a:t>
            </a:r>
            <a:r>
              <a:rPr lang="en-GB" sz="1500" dirty="0">
                <a:solidFill>
                  <a:srgbClr val="FFFFFF"/>
                </a:solidFill>
                <a:cs typeface="Aktiv Grotesk" panose="020B0504020202020204" pitchFamily="34" charset="0"/>
              </a:rPr>
              <a:t>   </a:t>
            </a:r>
          </a:p>
          <a:p>
            <a:pPr marL="192469" indent="-192469" defTabSz="1343785">
              <a:spcBef>
                <a:spcPts val="1469"/>
              </a:spcBef>
              <a:buClr>
                <a:srgbClr val="EEBC58"/>
              </a:buClr>
            </a:pPr>
            <a:r>
              <a:rPr lang="en-GB" sz="1500" dirty="0" err="1">
                <a:solidFill>
                  <a:srgbClr val="FFFFFF"/>
                </a:solidFill>
                <a:cs typeface="Aktiv Grotesk" panose="020B0504020202020204" pitchFamily="34" charset="0"/>
              </a:rPr>
              <a:t>Despesas</a:t>
            </a:r>
            <a:r>
              <a:rPr lang="en-GB" sz="1500" dirty="0">
                <a:solidFill>
                  <a:srgbClr val="FFFFFF"/>
                </a:solidFill>
                <a:cs typeface="Aktiv Grotesk" panose="020B0504020202020204" pitchFamily="34" charset="0"/>
              </a:rPr>
              <a:t> </a:t>
            </a:r>
            <a:r>
              <a:rPr lang="en-GB" sz="1500" dirty="0" err="1">
                <a:solidFill>
                  <a:srgbClr val="FFFFFF"/>
                </a:solidFill>
                <a:cs typeface="Aktiv Grotesk" panose="020B0504020202020204" pitchFamily="34" charset="0"/>
              </a:rPr>
              <a:t>Emergênciais</a:t>
            </a:r>
            <a:r>
              <a:rPr lang="en-GB" sz="1500" dirty="0">
                <a:solidFill>
                  <a:srgbClr val="FFFFFF"/>
                </a:solidFill>
                <a:cs typeface="Aktiv Grotesk" panose="020B0504020202020204" pitchFamily="34" charset="0"/>
              </a:rPr>
              <a:t> </a:t>
            </a:r>
          </a:p>
          <a:p>
            <a:pPr marL="192469" indent="-192469" defTabSz="1343785">
              <a:spcBef>
                <a:spcPts val="1469"/>
              </a:spcBef>
              <a:buClr>
                <a:srgbClr val="EEBC58"/>
              </a:buClr>
            </a:pPr>
            <a:r>
              <a:rPr lang="pt-BR" sz="1500" dirty="0">
                <a:solidFill>
                  <a:srgbClr val="FFFFFF"/>
                </a:solidFill>
                <a:cs typeface="Aktiv Grotesk" panose="020B0504020202020204" pitchFamily="34" charset="0"/>
              </a:rPr>
              <a:t>Assessoria de empresas de gestão de crise </a:t>
            </a:r>
          </a:p>
          <a:p>
            <a:pPr marL="192469" indent="-192469" defTabSz="1343785">
              <a:spcBef>
                <a:spcPts val="1469"/>
              </a:spcBef>
              <a:buClr>
                <a:srgbClr val="EEBC58"/>
              </a:buClr>
            </a:pPr>
            <a:r>
              <a:rPr lang="en-GB" sz="1500" dirty="0" err="1">
                <a:solidFill>
                  <a:srgbClr val="FFFFFF"/>
                </a:solidFill>
                <a:cs typeface="Aktiv Grotesk" panose="020B0504020202020204" pitchFamily="34" charset="0"/>
              </a:rPr>
              <a:t>Consultoria</a:t>
            </a:r>
            <a:r>
              <a:rPr lang="en-GB" sz="1500" dirty="0">
                <a:solidFill>
                  <a:srgbClr val="FFFFFF"/>
                </a:solidFill>
                <a:cs typeface="Aktiv Grotesk" panose="020B0504020202020204" pitchFamily="34" charset="0"/>
              </a:rPr>
              <a:t> </a:t>
            </a:r>
            <a:r>
              <a:rPr lang="en-GB" sz="1500" dirty="0" err="1">
                <a:solidFill>
                  <a:srgbClr val="FFFFFF"/>
                </a:solidFill>
                <a:cs typeface="Aktiv Grotesk" panose="020B0504020202020204" pitchFamily="34" charset="0"/>
              </a:rPr>
              <a:t>Forense</a:t>
            </a:r>
            <a:r>
              <a:rPr lang="en-GB" sz="1500" dirty="0">
                <a:solidFill>
                  <a:srgbClr val="FFFFFF"/>
                </a:solidFill>
                <a:cs typeface="Aktiv Grotesk" panose="020B0504020202020204" pitchFamily="34" charset="0"/>
              </a:rPr>
              <a:t> </a:t>
            </a:r>
          </a:p>
          <a:p>
            <a:pPr marL="192469" indent="-192469" defTabSz="1343785">
              <a:spcBef>
                <a:spcPts val="1469"/>
              </a:spcBef>
              <a:buClr>
                <a:srgbClr val="EEBC58"/>
              </a:buClr>
            </a:pPr>
            <a:r>
              <a:rPr lang="pt-BR" sz="1500" dirty="0">
                <a:solidFill>
                  <a:srgbClr val="FFFFFF"/>
                </a:solidFill>
                <a:cs typeface="Aktiv Grotesk" panose="020B0504020202020204" pitchFamily="34" charset="0"/>
              </a:rPr>
              <a:t>Monitoramento e Notificação mediante vazamento de dados </a:t>
            </a:r>
          </a:p>
          <a:p>
            <a:pPr marL="192469" indent="-192469" defTabSz="1343785">
              <a:spcBef>
                <a:spcPts val="1469"/>
              </a:spcBef>
              <a:buClr>
                <a:srgbClr val="EEBC58"/>
              </a:buClr>
            </a:pPr>
            <a:r>
              <a:rPr lang="en-GB" sz="1500" dirty="0">
                <a:solidFill>
                  <a:srgbClr val="FFFFFF"/>
                </a:solidFill>
                <a:cs typeface="Aktiv Grotesk" panose="020B0504020202020204" pitchFamily="34" charset="0"/>
              </a:rPr>
              <a:t>Custos de </a:t>
            </a:r>
            <a:r>
              <a:rPr lang="en-GB" sz="1500" dirty="0" err="1">
                <a:solidFill>
                  <a:srgbClr val="FFFFFF"/>
                </a:solidFill>
                <a:cs typeface="Aktiv Grotesk" panose="020B0504020202020204" pitchFamily="34" charset="0"/>
              </a:rPr>
              <a:t>Defesa</a:t>
            </a:r>
            <a:r>
              <a:rPr lang="en-GB" sz="1500" dirty="0">
                <a:solidFill>
                  <a:srgbClr val="FFFFFF"/>
                </a:solidFill>
                <a:cs typeface="Aktiv Grotesk" panose="020B0504020202020204" pitchFamily="34" charset="0"/>
              </a:rPr>
              <a:t> </a:t>
            </a:r>
          </a:p>
          <a:p>
            <a:pPr marL="192469" indent="-192469" defTabSz="1343785">
              <a:spcBef>
                <a:spcPts val="1469"/>
              </a:spcBef>
              <a:buClr>
                <a:srgbClr val="EEBC58"/>
              </a:buClr>
            </a:pPr>
            <a:r>
              <a:rPr lang="en-GB" sz="1500" dirty="0">
                <a:solidFill>
                  <a:srgbClr val="FFFFFF"/>
                </a:solidFill>
                <a:cs typeface="Aktiv Grotesk" panose="020B0504020202020204" pitchFamily="34" charset="0"/>
              </a:rPr>
              <a:t>Dano Material – </a:t>
            </a:r>
            <a:r>
              <a:rPr lang="en-GB" sz="1500" dirty="0" err="1">
                <a:solidFill>
                  <a:srgbClr val="FFFFFF"/>
                </a:solidFill>
                <a:cs typeface="Aktiv Grotesk" panose="020B0504020202020204" pitchFamily="34" charset="0"/>
              </a:rPr>
              <a:t>equipamentos</a:t>
            </a:r>
            <a:r>
              <a:rPr lang="en-GB" sz="1500" dirty="0">
                <a:solidFill>
                  <a:srgbClr val="FFFFFF"/>
                </a:solidFill>
                <a:cs typeface="Aktiv Grotesk" panose="020B0504020202020204" pitchFamily="34" charset="0"/>
              </a:rPr>
              <a:t>  de OT</a:t>
            </a:r>
          </a:p>
          <a:p>
            <a:pPr marL="192469" indent="-192469" defTabSz="1343785">
              <a:spcBef>
                <a:spcPts val="1469"/>
              </a:spcBef>
              <a:buClr>
                <a:srgbClr val="EEBC58"/>
              </a:buClr>
            </a:pPr>
            <a:r>
              <a:rPr lang="en-GB" sz="1500" dirty="0" err="1">
                <a:solidFill>
                  <a:srgbClr val="FFFFFF"/>
                </a:solidFill>
                <a:cs typeface="Aktiv Grotesk" panose="020B0504020202020204" pitchFamily="34" charset="0"/>
              </a:rPr>
              <a:t>Despesas</a:t>
            </a:r>
            <a:r>
              <a:rPr lang="en-GB" sz="1500" dirty="0">
                <a:solidFill>
                  <a:srgbClr val="FFFFFF"/>
                </a:solidFill>
                <a:cs typeface="Aktiv Grotesk" panose="020B0504020202020204" pitchFamily="34" charset="0"/>
              </a:rPr>
              <a:t> de </a:t>
            </a:r>
            <a:r>
              <a:rPr lang="en-GB" sz="1500" dirty="0" err="1">
                <a:solidFill>
                  <a:srgbClr val="FFFFFF"/>
                </a:solidFill>
                <a:cs typeface="Aktiv Grotesk" panose="020B0504020202020204" pitchFamily="34" charset="0"/>
              </a:rPr>
              <a:t>Melhorias</a:t>
            </a:r>
            <a:r>
              <a:rPr lang="en-GB" sz="1500" dirty="0">
                <a:solidFill>
                  <a:srgbClr val="FFFFFF"/>
                </a:solidFill>
                <a:cs typeface="Aktiv Grotesk" panose="020B0504020202020204" pitchFamily="34" charset="0"/>
              </a:rPr>
              <a:t> </a:t>
            </a:r>
          </a:p>
          <a:p>
            <a:pPr marL="192469" indent="-192469" defTabSz="1343785">
              <a:spcBef>
                <a:spcPts val="1469"/>
              </a:spcBef>
              <a:buClr>
                <a:srgbClr val="EEBC58"/>
              </a:buClr>
            </a:pPr>
            <a:r>
              <a:rPr lang="en-GB" sz="1500" dirty="0" err="1">
                <a:solidFill>
                  <a:srgbClr val="FFFFFF"/>
                </a:solidFill>
                <a:cs typeface="Aktiv Grotesk" panose="020B0504020202020204" pitchFamily="34" charset="0"/>
              </a:rPr>
              <a:t>Desvio</a:t>
            </a:r>
            <a:r>
              <a:rPr lang="en-GB" sz="1500" dirty="0">
                <a:solidFill>
                  <a:srgbClr val="FFFFFF"/>
                </a:solidFill>
                <a:cs typeface="Aktiv Grotesk" panose="020B0504020202020204" pitchFamily="34" charset="0"/>
              </a:rPr>
              <a:t> de Valores </a:t>
            </a:r>
            <a:r>
              <a:rPr lang="en-GB" sz="1500" dirty="0" err="1">
                <a:solidFill>
                  <a:srgbClr val="FFFFFF"/>
                </a:solidFill>
                <a:cs typeface="Aktiv Grotesk" panose="020B0504020202020204" pitchFamily="34" charset="0"/>
              </a:rPr>
              <a:t>Monetários</a:t>
            </a:r>
            <a:r>
              <a:rPr lang="en-GB" sz="1500" dirty="0">
                <a:solidFill>
                  <a:srgbClr val="FFFFFF"/>
                </a:solidFill>
                <a:cs typeface="Aktiv Grotesk" panose="020B0504020202020204" pitchFamily="34" charset="0"/>
              </a:rPr>
              <a:t> </a:t>
            </a:r>
          </a:p>
          <a:p>
            <a:pPr marL="192469" indent="-192469" defTabSz="1343785">
              <a:spcBef>
                <a:spcPts val="1469"/>
              </a:spcBef>
              <a:buClr>
                <a:srgbClr val="EEBC58"/>
              </a:buClr>
            </a:pPr>
            <a:endParaRPr lang="en-GB" sz="1543" dirty="0">
              <a:solidFill>
                <a:srgbClr val="FFFFFF"/>
              </a:solidFill>
              <a:latin typeface="Manrope"/>
              <a:cs typeface="Aktiv Grotesk" panose="020B0504020202020204" pitchFamily="34" charset="0"/>
            </a:endParaRPr>
          </a:p>
        </p:txBody>
      </p:sp>
      <p:sp>
        <p:nvSpPr>
          <p:cNvPr id="3" name="Content Placeholder 4">
            <a:extLst>
              <a:ext uri="{FF2B5EF4-FFF2-40B4-BE49-F238E27FC236}">
                <a16:creationId xmlns:a16="http://schemas.microsoft.com/office/drawing/2014/main" id="{1229D6C3-A1EF-5DB8-566A-A46ACD4BA9ED}"/>
              </a:ext>
            </a:extLst>
          </p:cNvPr>
          <p:cNvSpPr txBox="1">
            <a:spLocks/>
          </p:cNvSpPr>
          <p:nvPr>
            <p:custDataLst>
              <p:tags r:id="rId5"/>
            </p:custDataLst>
          </p:nvPr>
        </p:nvSpPr>
        <p:spPr>
          <a:xfrm>
            <a:off x="646846" y="4151460"/>
            <a:ext cx="2705922" cy="4462078"/>
          </a:xfrm>
          <a:prstGeom prst="rect">
            <a:avLst/>
          </a:prstGeom>
        </p:spPr>
        <p:txBody>
          <a:bodyPr vert="horz" lIns="0" tIns="0" rIns="0" bIns="0" rtlCol="0">
            <a:noAutofit/>
          </a:bodyPr>
          <a:lstStyle>
            <a:lvl1pPr marL="257175" indent="-257175" algn="l" defTabSz="685800" rtl="0" eaLnBrk="1" latinLnBrk="0" hangingPunct="1">
              <a:lnSpc>
                <a:spcPct val="90000"/>
              </a:lnSpc>
              <a:spcBef>
                <a:spcPts val="750"/>
              </a:spcBef>
              <a:buClr>
                <a:schemeClr val="tx1"/>
              </a:buClr>
              <a:buFont typeface="Arial" panose="020B0604020202020204" pitchFamily="34" charset="0"/>
              <a:buChar char="•"/>
              <a:defRPr lang="en-US" sz="1800" kern="1200" dirty="0" smtClean="0">
                <a:solidFill>
                  <a:schemeClr val="tx1"/>
                </a:solidFill>
                <a:latin typeface="+mn-lt"/>
                <a:ea typeface="+mn-ea"/>
                <a:cs typeface="Arial" panose="020B0604020202020204" pitchFamily="34" charset="0"/>
              </a:defRPr>
            </a:lvl1pPr>
            <a:lvl2pPr marL="180975" indent="-171450" algn="l" defTabSz="685800" rtl="0" eaLnBrk="1" latinLnBrk="0" hangingPunct="1">
              <a:lnSpc>
                <a:spcPct val="90000"/>
              </a:lnSpc>
              <a:spcBef>
                <a:spcPts val="375"/>
              </a:spcBef>
              <a:buClr>
                <a:schemeClr val="tx2"/>
              </a:buClr>
              <a:buFont typeface="Arial" panose="020B0604020202020204" pitchFamily="34" charset="0"/>
              <a:buChar char="•"/>
              <a:defRPr sz="1350" kern="1200">
                <a:solidFill>
                  <a:schemeClr val="tx1"/>
                </a:solidFill>
                <a:latin typeface="+mn-lt"/>
                <a:ea typeface="+mn-ea"/>
                <a:cs typeface="Arial" panose="020B0604020202020204" pitchFamily="34" charset="0"/>
              </a:defRPr>
            </a:lvl2pPr>
            <a:lvl3pPr marL="357188" indent="-171450" algn="l" defTabSz="685800" rtl="0" eaLnBrk="1" latinLnBrk="0" hangingPunct="1">
              <a:lnSpc>
                <a:spcPct val="90000"/>
              </a:lnSpc>
              <a:spcBef>
                <a:spcPts val="375"/>
              </a:spcBef>
              <a:buClr>
                <a:schemeClr val="tx2"/>
              </a:buClr>
              <a:buFont typeface="Arial" panose="020B0604020202020204" pitchFamily="34" charset="0"/>
              <a:buChar char="–"/>
              <a:defRPr sz="1350" kern="1200">
                <a:solidFill>
                  <a:schemeClr val="tx1"/>
                </a:solidFill>
                <a:latin typeface="+mn-lt"/>
                <a:ea typeface="+mn-ea"/>
                <a:cs typeface="Arial" panose="020B0604020202020204" pitchFamily="34" charset="0"/>
              </a:defRPr>
            </a:lvl3pPr>
            <a:lvl4pPr marL="528638" indent="-171450" algn="l" defTabSz="685800" rtl="0" eaLnBrk="1" latinLnBrk="0" hangingPunct="1">
              <a:lnSpc>
                <a:spcPct val="90000"/>
              </a:lnSpc>
              <a:spcBef>
                <a:spcPts val="375"/>
              </a:spcBef>
              <a:buClr>
                <a:schemeClr val="tx2"/>
              </a:buClr>
              <a:buFont typeface="Arial" panose="020B0604020202020204" pitchFamily="34" charset="0"/>
              <a:buChar char="•"/>
              <a:defRPr sz="1350" kern="1200">
                <a:solidFill>
                  <a:schemeClr val="tx1"/>
                </a:solidFill>
                <a:latin typeface="+mn-lt"/>
                <a:ea typeface="+mn-ea"/>
                <a:cs typeface="Arial" panose="020B0604020202020204" pitchFamily="34" charset="0"/>
              </a:defRPr>
            </a:lvl4pPr>
            <a:lvl5pPr marL="214313" indent="-214313" algn="l" defTabSz="685800" rtl="0" eaLnBrk="1" latinLnBrk="0" hangingPunct="1">
              <a:lnSpc>
                <a:spcPct val="90000"/>
              </a:lnSpc>
              <a:spcBef>
                <a:spcPts val="375"/>
              </a:spcBef>
              <a:buClr>
                <a:schemeClr val="accent2"/>
              </a:buClr>
              <a:buFont typeface="Arial" panose="020B0604020202020204" pitchFamily="34" charset="0"/>
              <a:buChar char="•"/>
              <a:defRPr sz="1350" b="1" kern="1200">
                <a:solidFill>
                  <a:schemeClr val="tx2"/>
                </a:solidFill>
                <a:latin typeface="+mn-lt"/>
                <a:ea typeface="+mn-ea"/>
                <a:cs typeface="Arial" panose="020B0604020202020204" pitchFamily="34" charset="0"/>
              </a:defRPr>
            </a:lvl5pPr>
            <a:lvl6pPr marL="0" indent="0" algn="l"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1007838">
              <a:spcBef>
                <a:spcPts val="1102"/>
              </a:spcBef>
              <a:buClr>
                <a:srgbClr val="000000"/>
              </a:buClr>
              <a:buNone/>
            </a:pPr>
            <a:r>
              <a:rPr lang="pt-BR" sz="1980" b="1" dirty="0">
                <a:solidFill>
                  <a:srgbClr val="E0EC89"/>
                </a:solidFill>
                <a:latin typeface="Manrope"/>
                <a:cs typeface="Aktiv Grotesk" panose="020B0504020202020204" pitchFamily="34" charset="0"/>
              </a:rPr>
              <a:t>Pessoa Segurada:</a:t>
            </a:r>
          </a:p>
          <a:p>
            <a:pPr marL="0" indent="0" defTabSz="1007838">
              <a:spcBef>
                <a:spcPts val="1102"/>
              </a:spcBef>
              <a:buClr>
                <a:srgbClr val="000000"/>
              </a:buClr>
              <a:buNone/>
            </a:pPr>
            <a:r>
              <a:rPr lang="pt-BR" sz="1697" dirty="0">
                <a:solidFill>
                  <a:srgbClr val="FFFFFF"/>
                </a:solidFill>
                <a:cs typeface="Aktiv Grotesk" panose="020B0504020202020204" pitchFamily="34" charset="0"/>
              </a:rPr>
              <a:t>Sociedade , Pessoas Físicas: diretores, sócios ou acionistas, incluindo seu espólio e representantes legais, DPO, CISO.</a:t>
            </a:r>
          </a:p>
          <a:p>
            <a:pPr marL="0" indent="0" defTabSz="1007838">
              <a:spcBef>
                <a:spcPts val="1102"/>
              </a:spcBef>
              <a:buClr>
                <a:srgbClr val="000000"/>
              </a:buClr>
              <a:buNone/>
            </a:pPr>
            <a:endParaRPr lang="en-GB" sz="1543" dirty="0">
              <a:solidFill>
                <a:srgbClr val="FFFFFF"/>
              </a:solidFill>
              <a:latin typeface="Manrope"/>
              <a:cs typeface="Aktiv Grotesk" panose="020B0504020202020204" pitchFamily="34" charset="0"/>
            </a:endParaRPr>
          </a:p>
        </p:txBody>
      </p:sp>
      <p:sp>
        <p:nvSpPr>
          <p:cNvPr id="7" name="TextBox 6">
            <a:extLst>
              <a:ext uri="{FF2B5EF4-FFF2-40B4-BE49-F238E27FC236}">
                <a16:creationId xmlns:a16="http://schemas.microsoft.com/office/drawing/2014/main" id="{B11623D4-6F4D-0E53-3FF3-56AC32C3B77D}"/>
              </a:ext>
            </a:extLst>
          </p:cNvPr>
          <p:cNvSpPr txBox="1"/>
          <p:nvPr/>
        </p:nvSpPr>
        <p:spPr>
          <a:xfrm>
            <a:off x="535210" y="6827668"/>
            <a:ext cx="8684417" cy="590931"/>
          </a:xfrm>
          <a:prstGeom prst="rect">
            <a:avLst/>
          </a:prstGeom>
          <a:noFill/>
        </p:spPr>
        <p:txBody>
          <a:bodyPr wrap="square">
            <a:spAutoFit/>
          </a:bodyPr>
          <a:lstStyle/>
          <a:p>
            <a:pPr algn="just"/>
            <a:r>
              <a:rPr lang="pt-BR" dirty="0">
                <a:solidFill>
                  <a:schemeClr val="bg1"/>
                </a:solidFill>
              </a:rPr>
              <a:t>Em conformidade com a Lei nº 15.040/2024 (Nova Lei do Contrato de Seguro), publicada em 10 de  dezembro de 2024 e com vigência a partir de 11 de dezembro de 2025, os contratos de seguro de  responsabilidade civil deverão prever limites distintos para custos de defesa e indenizações, nos  termos do art. 98, §2º da referida lei; </a:t>
            </a:r>
            <a:endParaRPr lang="pt-BR" sz="1200" b="0" i="0" u="none" strike="noStrike" baseline="0" dirty="0">
              <a:solidFill>
                <a:schemeClr val="bg1"/>
              </a:solidFill>
              <a:latin typeface="Aktiv Grotesk" panose="020B0504020202020204" pitchFamily="34" charset="0"/>
            </a:endParaRPr>
          </a:p>
        </p:txBody>
      </p:sp>
    </p:spTree>
    <p:custDataLst>
      <p:tags r:id="rId1"/>
    </p:custDataLst>
    <p:extLst>
      <p:ext uri="{BB962C8B-B14F-4D97-AF65-F5344CB8AC3E}">
        <p14:creationId xmlns:p14="http://schemas.microsoft.com/office/powerpoint/2010/main" val="828586870"/>
      </p:ext>
    </p:extLst>
  </p:cSld>
  <p:clrMapOvr>
    <a:masterClrMapping/>
  </p:clrMapOvr>
  <p:transition spd="slow">
    <p:push dir="r"/>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85FF408-C015-3564-4267-5AF4C842CB23}"/>
            </a:ext>
          </a:extLst>
        </p:cNvPr>
        <p:cNvGrpSpPr/>
        <p:nvPr/>
      </p:nvGrpSpPr>
      <p:grpSpPr>
        <a:xfrm>
          <a:off x="0" y="0"/>
          <a:ext cx="0" cy="0"/>
          <a:chOff x="0" y="0"/>
          <a:chExt cx="0" cy="0"/>
        </a:xfrm>
      </p:grpSpPr>
      <p:sp>
        <p:nvSpPr>
          <p:cNvPr id="6" name="TextBox 6">
            <a:extLst>
              <a:ext uri="{FF2B5EF4-FFF2-40B4-BE49-F238E27FC236}">
                <a16:creationId xmlns:a16="http://schemas.microsoft.com/office/drawing/2014/main" id="{77055163-90DB-7DA0-6AE2-AD6BC1F6D231}"/>
              </a:ext>
            </a:extLst>
          </p:cNvPr>
          <p:cNvSpPr txBox="1"/>
          <p:nvPr/>
        </p:nvSpPr>
        <p:spPr>
          <a:xfrm>
            <a:off x="755898" y="749246"/>
            <a:ext cx="11471293" cy="782265"/>
          </a:xfrm>
          <a:prstGeom prst="rect">
            <a:avLst/>
          </a:prstGeom>
        </p:spPr>
        <p:txBody>
          <a:bodyPr wrap="square" lIns="0" tIns="0" rIns="0" bIns="0" rtlCol="0" anchor="t">
            <a:spAutoFit/>
          </a:bodyPr>
          <a:lstStyle/>
          <a:p>
            <a:pPr defTabSz="671901">
              <a:lnSpc>
                <a:spcPts val="6120"/>
              </a:lnSpc>
            </a:pPr>
            <a:r>
              <a:rPr lang="pt-BR" sz="5143" spc="-159" dirty="0">
                <a:solidFill>
                  <a:srgbClr val="145DA0"/>
                </a:solidFill>
                <a:latin typeface="TT Supermolot Neue Condensed Bold"/>
                <a:ea typeface="TT Supermolot Neue Condensed Bold"/>
                <a:cs typeface="TT Supermolot Neue Condensed Bold"/>
                <a:sym typeface="TT Supermolot Neue Condensed Bold"/>
              </a:rPr>
              <a:t>Benefícios além da proteção </a:t>
            </a:r>
            <a:endParaRPr lang="en-US" sz="5143" spc="-159" dirty="0">
              <a:solidFill>
                <a:srgbClr val="145DA0"/>
              </a:solidFill>
              <a:latin typeface="TT Supermolot Neue Condensed Bold"/>
              <a:ea typeface="TT Supermolot Neue Condensed Bold"/>
              <a:cs typeface="TT Supermolot Neue Condensed Bold"/>
              <a:sym typeface="TT Supermolot Neue Condensed Bold"/>
            </a:endParaRPr>
          </a:p>
        </p:txBody>
      </p:sp>
      <p:sp>
        <p:nvSpPr>
          <p:cNvPr id="13" name="CaixaDeTexto 3">
            <a:extLst>
              <a:ext uri="{FF2B5EF4-FFF2-40B4-BE49-F238E27FC236}">
                <a16:creationId xmlns:a16="http://schemas.microsoft.com/office/drawing/2014/main" id="{2D6827AC-8938-103C-44B4-AEE964C15AFF}"/>
              </a:ext>
            </a:extLst>
          </p:cNvPr>
          <p:cNvSpPr txBox="1"/>
          <p:nvPr/>
        </p:nvSpPr>
        <p:spPr>
          <a:xfrm>
            <a:off x="744973" y="1584521"/>
            <a:ext cx="12413252" cy="4840749"/>
          </a:xfrm>
          <a:prstGeom prst="rect">
            <a:avLst/>
          </a:prstGeom>
          <a:noFill/>
        </p:spPr>
        <p:txBody>
          <a:bodyPr wrap="square" lIns="0" tIns="0" rIns="0" bIns="0" rtlCol="0">
            <a:spAutoFit/>
          </a:bodyPr>
          <a:lstStyle/>
          <a:p>
            <a:pPr marL="209969" indent="-209969" algn="just" defTabSz="671901">
              <a:lnSpc>
                <a:spcPct val="100000"/>
              </a:lnSpc>
              <a:buFont typeface="Arial" panose="020B0604020202020204" pitchFamily="34" charset="0"/>
              <a:buChar char="•"/>
            </a:pPr>
            <a:r>
              <a:rPr lang="pt-BR" sz="1323" b="1" dirty="0">
                <a:solidFill>
                  <a:prstClr val="black"/>
                </a:solidFill>
                <a:latin typeface="Calibri"/>
              </a:rPr>
              <a:t>Assistência 24hrs</a:t>
            </a:r>
            <a:r>
              <a:rPr lang="pt-BR" sz="1323" dirty="0">
                <a:solidFill>
                  <a:prstClr val="black"/>
                </a:solidFill>
                <a:latin typeface="Calibri"/>
              </a:rPr>
              <a:t>: As seguradoras possuem uma linha disponível 24hrs, 365 dias, com fornecedores homologados para apoiar segurados diante de um incidente, além de melhores custos, estes fornecedores assim como a própria seguradora estão acostumados a lidar com crises e podem ajudar a minimizar os impactos de um incidente.</a:t>
            </a:r>
          </a:p>
          <a:p>
            <a:pPr marL="209969" indent="-209969" algn="just" defTabSz="671901">
              <a:lnSpc>
                <a:spcPct val="100000"/>
              </a:lnSpc>
              <a:buFont typeface="Arial" panose="020B0604020202020204" pitchFamily="34" charset="0"/>
              <a:buChar char="•"/>
            </a:pPr>
            <a:endParaRPr lang="pt-BR" sz="1323" b="1" dirty="0">
              <a:solidFill>
                <a:prstClr val="black"/>
              </a:solidFill>
              <a:latin typeface="Calibri"/>
            </a:endParaRPr>
          </a:p>
          <a:p>
            <a:pPr marL="209969" indent="-209969" algn="just" defTabSz="671901">
              <a:lnSpc>
                <a:spcPct val="100000"/>
              </a:lnSpc>
              <a:buFont typeface="Arial" panose="020B0604020202020204" pitchFamily="34" charset="0"/>
              <a:buChar char="•"/>
            </a:pPr>
            <a:r>
              <a:rPr lang="pt-BR" sz="1323" b="1" dirty="0">
                <a:solidFill>
                  <a:prstClr val="black"/>
                </a:solidFill>
                <a:latin typeface="Calibri"/>
              </a:rPr>
              <a:t>Programa de sensibilização para a vulnerabilidade </a:t>
            </a:r>
            <a:r>
              <a:rPr lang="pt-BR" sz="1323" dirty="0">
                <a:solidFill>
                  <a:prstClr val="black"/>
                </a:solidFill>
                <a:latin typeface="Calibri"/>
              </a:rPr>
              <a:t>— Inscreva-se para receber alertas de última hora sobre novas vulnerabilidades críticas que estão sendo exploradas, personalizados para o software que utiliza. Os alertas incluem orientações de mitigação voltadas a resolver adequadamente as vulnerabilidades antes de serem exploradas. Fornecido pela Chubb ​</a:t>
            </a:r>
          </a:p>
          <a:p>
            <a:pPr algn="just" defTabSz="671901">
              <a:lnSpc>
                <a:spcPct val="100000"/>
              </a:lnSpc>
            </a:pPr>
            <a:endParaRPr lang="pt-BR" sz="1323" dirty="0">
              <a:solidFill>
                <a:prstClr val="black"/>
              </a:solidFill>
              <a:latin typeface="Calibri"/>
            </a:endParaRPr>
          </a:p>
          <a:p>
            <a:pPr marL="209969" indent="-209969" algn="just" defTabSz="671901">
              <a:lnSpc>
                <a:spcPct val="100000"/>
              </a:lnSpc>
              <a:buFont typeface="Arial" panose="020B0604020202020204" pitchFamily="34" charset="0"/>
              <a:buChar char="•"/>
            </a:pPr>
            <a:r>
              <a:rPr lang="pt-BR" sz="1323" b="1" dirty="0">
                <a:solidFill>
                  <a:prstClr val="black"/>
                </a:solidFill>
                <a:latin typeface="Calibri"/>
              </a:rPr>
              <a:t>Solução de gerenciamento de senhas</a:t>
            </a:r>
            <a:r>
              <a:rPr lang="pt-BR" sz="1323" dirty="0">
                <a:solidFill>
                  <a:prstClr val="black"/>
                </a:solidFill>
                <a:latin typeface="Calibri"/>
              </a:rPr>
              <a:t>* — Simplifique o processo de gestão de várias senhas seguras e evite os perigos da negligência por parte dos funcionários e das senhas fracas, que aumentam o risco de invasão de sua rede por cibercriminosos. Serviços disponíveis em inglês, holandês, francês, alemão, italiano, japonês, coreano, português, chinês simplificado, espanhol e sueco. Fornecido por </a:t>
            </a:r>
            <a:r>
              <a:rPr lang="pt-BR" sz="1323" dirty="0" err="1">
                <a:solidFill>
                  <a:prstClr val="black"/>
                </a:solidFill>
                <a:latin typeface="Calibri"/>
              </a:rPr>
              <a:t>Dashlane</a:t>
            </a:r>
            <a:r>
              <a:rPr lang="pt-BR" sz="1323" dirty="0">
                <a:solidFill>
                  <a:prstClr val="black"/>
                </a:solidFill>
                <a:latin typeface="Calibri"/>
              </a:rPr>
              <a:t>.​</a:t>
            </a:r>
          </a:p>
          <a:p>
            <a:pPr algn="just" defTabSz="671901">
              <a:lnSpc>
                <a:spcPct val="100000"/>
              </a:lnSpc>
            </a:pPr>
            <a:endParaRPr lang="pt-BR" sz="1323" dirty="0">
              <a:solidFill>
                <a:prstClr val="black"/>
              </a:solidFill>
              <a:latin typeface="Calibri"/>
            </a:endParaRPr>
          </a:p>
          <a:p>
            <a:pPr marL="209969" indent="-209969" algn="just" defTabSz="671901">
              <a:lnSpc>
                <a:spcPct val="100000"/>
              </a:lnSpc>
              <a:buFont typeface="Arial" panose="020B0604020202020204" pitchFamily="34" charset="0"/>
              <a:buChar char="•"/>
            </a:pPr>
            <a:r>
              <a:rPr lang="pt-BR" sz="1323" b="1" dirty="0">
                <a:solidFill>
                  <a:prstClr val="black"/>
                </a:solidFill>
                <a:latin typeface="Calibri"/>
              </a:rPr>
              <a:t>Monitoramento de vulnerabilidades externas* </a:t>
            </a:r>
            <a:r>
              <a:rPr lang="pt-BR" sz="1323" dirty="0">
                <a:solidFill>
                  <a:prstClr val="black"/>
                </a:solidFill>
                <a:latin typeface="Calibri"/>
              </a:rPr>
              <a:t>— Sem custos adicionais, monitore o risco cibernético como uma medida diária do seu desempenho de segurança por meio de uma plataforma que destaca tanto os pontos fortes como os potenciais pontos fracos - fornecendo métricas-chave e dando visibilidade à segurança da sua organização. Esse serviço está disponível por meio de uma plataforma online, o </a:t>
            </a:r>
            <a:r>
              <a:rPr lang="pt-BR" sz="1323" dirty="0" err="1">
                <a:solidFill>
                  <a:prstClr val="black"/>
                </a:solidFill>
                <a:latin typeface="Calibri"/>
              </a:rPr>
              <a:t>BitSight</a:t>
            </a:r>
            <a:r>
              <a:rPr lang="pt-BR" sz="1323" dirty="0">
                <a:solidFill>
                  <a:prstClr val="black"/>
                </a:solidFill>
                <a:latin typeface="Calibri"/>
              </a:rPr>
              <a:t> Core, que não requer instalação de hardware ou software. Fornecido por </a:t>
            </a:r>
            <a:r>
              <a:rPr lang="pt-BR" sz="1323" dirty="0" err="1">
                <a:solidFill>
                  <a:prstClr val="black"/>
                </a:solidFill>
                <a:latin typeface="Calibri"/>
              </a:rPr>
              <a:t>BitSight</a:t>
            </a:r>
            <a:r>
              <a:rPr lang="pt-BR" sz="1323" dirty="0">
                <a:solidFill>
                  <a:prstClr val="black"/>
                </a:solidFill>
                <a:latin typeface="Calibri"/>
              </a:rPr>
              <a:t>.</a:t>
            </a:r>
          </a:p>
          <a:p>
            <a:pPr marL="209969" indent="-209969" algn="just" defTabSz="671901">
              <a:lnSpc>
                <a:spcPct val="100000"/>
              </a:lnSpc>
              <a:buFont typeface="Arial" panose="020B0604020202020204" pitchFamily="34" charset="0"/>
              <a:buChar char="•"/>
            </a:pPr>
            <a:endParaRPr lang="pt-BR" sz="1323" dirty="0">
              <a:solidFill>
                <a:prstClr val="black"/>
              </a:solidFill>
              <a:latin typeface="Calibri"/>
            </a:endParaRPr>
          </a:p>
          <a:p>
            <a:pPr marL="209969" indent="-209969" algn="just" defTabSz="671901">
              <a:lnSpc>
                <a:spcPct val="100000"/>
              </a:lnSpc>
              <a:buFont typeface="Arial" panose="020B0604020202020204" pitchFamily="34" charset="0"/>
              <a:buChar char="•"/>
            </a:pPr>
            <a:r>
              <a:rPr lang="pt-BR" sz="1323" b="1" dirty="0">
                <a:solidFill>
                  <a:prstClr val="black"/>
                </a:solidFill>
                <a:latin typeface="Calibri"/>
              </a:rPr>
              <a:t>Gestão de Risco da Cadeia de Suprimentos</a:t>
            </a:r>
            <a:r>
              <a:rPr lang="pt-BR" sz="1323" dirty="0">
                <a:solidFill>
                  <a:prstClr val="black"/>
                </a:solidFill>
                <a:latin typeface="Calibri"/>
              </a:rPr>
              <a:t>* — Mitigue vulnerabilidades e ameaças dentro da sua cadeia de suprimentos, protegendo as operações do seu negócio contra possíveis compromissos de fornecedores ou parceiros comerciais. Fornecido pela Security Scorecard.​</a:t>
            </a:r>
          </a:p>
          <a:p>
            <a:pPr marL="209969" indent="-209969" algn="just" defTabSz="671901">
              <a:lnSpc>
                <a:spcPct val="100000"/>
              </a:lnSpc>
              <a:buFont typeface="Arial" panose="020B0604020202020204" pitchFamily="34" charset="0"/>
              <a:buChar char="•"/>
            </a:pPr>
            <a:endParaRPr lang="pt-BR" sz="1323" dirty="0">
              <a:solidFill>
                <a:prstClr val="black"/>
              </a:solidFill>
              <a:latin typeface="Calibri"/>
            </a:endParaRPr>
          </a:p>
          <a:p>
            <a:pPr marL="209969" indent="-209969" algn="just" defTabSz="671901">
              <a:lnSpc>
                <a:spcPct val="100000"/>
              </a:lnSpc>
              <a:buFont typeface="Arial" panose="020B0604020202020204" pitchFamily="34" charset="0"/>
              <a:buChar char="•"/>
            </a:pPr>
            <a:r>
              <a:rPr lang="pt-BR" sz="1323" b="1" dirty="0">
                <a:solidFill>
                  <a:prstClr val="black"/>
                </a:solidFill>
                <a:latin typeface="Calibri"/>
              </a:rPr>
              <a:t>Gestao de Identidade</a:t>
            </a:r>
            <a:r>
              <a:rPr lang="pt-BR" sz="1323" dirty="0">
                <a:solidFill>
                  <a:prstClr val="black"/>
                </a:solidFill>
                <a:latin typeface="Calibri"/>
              </a:rPr>
              <a:t>: Fornece visibilidade avançada de todas as contas, incluindo contas com privilégios que requerem proteção com MFA, bem como contas de serviço, destacando seus níveis de privilégio e atividades. Esta avaliação revela possíveis problemas de higiene de segurança que podem tornar seu ambiente vulnerável a riscos, ao mesmo tempo </a:t>
            </a:r>
            <a:r>
              <a:rPr lang="pt-BR" sz="1323" dirty="0" err="1">
                <a:solidFill>
                  <a:prstClr val="black"/>
                </a:solidFill>
                <a:latin typeface="Calibri"/>
              </a:rPr>
              <a:t>emque</a:t>
            </a:r>
            <a:r>
              <a:rPr lang="pt-BR" sz="1323" dirty="0">
                <a:solidFill>
                  <a:prstClr val="black"/>
                </a:solidFill>
                <a:latin typeface="Calibri"/>
              </a:rPr>
              <a:t> detecta qualquer ameaça ativa que já possa existir. Disponível para empresas com 250 funcionários ou mais.</a:t>
            </a:r>
          </a:p>
          <a:p>
            <a:pPr marL="209969" indent="-209969" algn="just" defTabSz="671901">
              <a:lnSpc>
                <a:spcPct val="100000"/>
              </a:lnSpc>
              <a:buFont typeface="Arial" panose="020B0604020202020204" pitchFamily="34" charset="0"/>
              <a:buChar char="•"/>
            </a:pPr>
            <a:endParaRPr lang="pt-BR" sz="1323" dirty="0">
              <a:solidFill>
                <a:prstClr val="black"/>
              </a:solidFill>
              <a:latin typeface="Calibri"/>
            </a:endParaRPr>
          </a:p>
          <a:p>
            <a:pPr algn="just" defTabSz="671901">
              <a:lnSpc>
                <a:spcPct val="100000"/>
              </a:lnSpc>
            </a:pPr>
            <a:r>
              <a:rPr lang="pt-BR" sz="1323" dirty="0">
                <a:solidFill>
                  <a:prstClr val="black"/>
                </a:solidFill>
                <a:latin typeface="Calibri"/>
              </a:rPr>
              <a:t>As ferramentas dadas variam de seguradora para seguradora e também no serviço agregado do corretor </a:t>
            </a:r>
          </a:p>
          <a:p>
            <a:pPr algn="just" defTabSz="671901">
              <a:lnSpc>
                <a:spcPct val="100000"/>
              </a:lnSpc>
            </a:pPr>
            <a:endParaRPr lang="pt-BR" sz="1029" dirty="0">
              <a:solidFill>
                <a:prstClr val="black"/>
              </a:solidFill>
              <a:latin typeface="Calibri"/>
            </a:endParaRPr>
          </a:p>
        </p:txBody>
      </p:sp>
      <p:pic>
        <p:nvPicPr>
          <p:cNvPr id="5" name="Picture 4">
            <a:extLst>
              <a:ext uri="{FF2B5EF4-FFF2-40B4-BE49-F238E27FC236}">
                <a16:creationId xmlns:a16="http://schemas.microsoft.com/office/drawing/2014/main" id="{D0E8E6D3-0B01-CF6C-1B6E-39A42B267F12}"/>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a:fillRect/>
          </a:stretch>
        </p:blipFill>
        <p:spPr bwMode="auto">
          <a:xfrm>
            <a:off x="279963" y="6478280"/>
            <a:ext cx="12508520" cy="871454"/>
          </a:xfrm>
          <a:custGeom>
            <a:avLst/>
            <a:gdLst>
              <a:gd name="csX0" fmla="*/ 0 w 13006800"/>
              <a:gd name="csY0" fmla="*/ 0 h 2060407"/>
              <a:gd name="csX1" fmla="*/ 13006800 w 13006800"/>
              <a:gd name="csY1" fmla="*/ 0 h 2060407"/>
              <a:gd name="csX2" fmla="*/ 13006800 w 13006800"/>
              <a:gd name="csY2" fmla="*/ 2060407 h 2060407"/>
              <a:gd name="csX3" fmla="*/ 0 w 13006800"/>
              <a:gd name="csY3" fmla="*/ 2060407 h 2060407"/>
            </a:gdLst>
            <a:ahLst/>
            <a:cxnLst>
              <a:cxn ang="0">
                <a:pos x="csX0" y="csY0"/>
              </a:cxn>
              <a:cxn ang="0">
                <a:pos x="csX1" y="csY1"/>
              </a:cxn>
              <a:cxn ang="0">
                <a:pos x="csX2" y="csY2"/>
              </a:cxn>
              <a:cxn ang="0">
                <a:pos x="csX3" y="csY3"/>
              </a:cxn>
            </a:cxnLst>
            <a:rect l="l" t="t" r="r" b="b"/>
            <a:pathLst>
              <a:path w="13006800" h="2060407">
                <a:moveTo>
                  <a:pt x="0" y="0"/>
                </a:moveTo>
                <a:lnTo>
                  <a:pt x="13006800" y="0"/>
                </a:lnTo>
                <a:lnTo>
                  <a:pt x="13006800" y="2060407"/>
                </a:lnTo>
                <a:lnTo>
                  <a:pt x="0" y="2060407"/>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99682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58A85A-5C1A-6927-4DB4-BEF4CBC9EF1C}"/>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DAB11A8F-44A5-9FD3-23B6-E7AF7106AB89}"/>
              </a:ext>
            </a:extLst>
          </p:cNvPr>
          <p:cNvGrpSpPr/>
          <p:nvPr/>
        </p:nvGrpSpPr>
        <p:grpSpPr>
          <a:xfrm>
            <a:off x="0" y="6632088"/>
            <a:ext cx="13438188" cy="967087"/>
            <a:chOff x="0" y="0"/>
            <a:chExt cx="4816593" cy="346629"/>
          </a:xfrm>
        </p:grpSpPr>
        <p:sp>
          <p:nvSpPr>
            <p:cNvPr id="3" name="Freeform 3">
              <a:extLst>
                <a:ext uri="{FF2B5EF4-FFF2-40B4-BE49-F238E27FC236}">
                  <a16:creationId xmlns:a16="http://schemas.microsoft.com/office/drawing/2014/main" id="{2412D841-087A-00D6-A08D-684B4289EC24}"/>
                </a:ext>
              </a:extLst>
            </p:cNvPr>
            <p:cNvSpPr/>
            <p:nvPr/>
          </p:nvSpPr>
          <p:spPr>
            <a:xfrm>
              <a:off x="0" y="0"/>
              <a:ext cx="4816592" cy="346629"/>
            </a:xfrm>
            <a:custGeom>
              <a:avLst/>
              <a:gdLst/>
              <a:ahLst/>
              <a:cxnLst/>
              <a:rect l="l" t="t" r="r" b="b"/>
              <a:pathLst>
                <a:path w="4816592" h="346629">
                  <a:moveTo>
                    <a:pt x="0" y="0"/>
                  </a:moveTo>
                  <a:lnTo>
                    <a:pt x="4816592" y="0"/>
                  </a:lnTo>
                  <a:lnTo>
                    <a:pt x="4816592" y="346629"/>
                  </a:lnTo>
                  <a:lnTo>
                    <a:pt x="0" y="346629"/>
                  </a:lnTo>
                  <a:close/>
                </a:path>
              </a:pathLst>
            </a:custGeom>
            <a:solidFill>
              <a:srgbClr val="051D40"/>
            </a:solidFill>
            <a:ln cap="sq">
              <a:noFill/>
              <a:prstDash val="solid"/>
              <a:miter/>
            </a:ln>
          </p:spPr>
          <p:txBody>
            <a:bodyPr/>
            <a:lstStyle/>
            <a:p>
              <a:endParaRPr lang="pt-BR" sz="882"/>
            </a:p>
          </p:txBody>
        </p:sp>
        <p:sp>
          <p:nvSpPr>
            <p:cNvPr id="4" name="TextBox 4">
              <a:extLst>
                <a:ext uri="{FF2B5EF4-FFF2-40B4-BE49-F238E27FC236}">
                  <a16:creationId xmlns:a16="http://schemas.microsoft.com/office/drawing/2014/main" id="{E70DB656-D156-47D2-9185-95119B3E96AD}"/>
                </a:ext>
              </a:extLst>
            </p:cNvPr>
            <p:cNvSpPr txBox="1"/>
            <p:nvPr/>
          </p:nvSpPr>
          <p:spPr>
            <a:xfrm>
              <a:off x="0" y="19050"/>
              <a:ext cx="4816593" cy="327579"/>
            </a:xfrm>
            <a:prstGeom prst="rect">
              <a:avLst/>
            </a:prstGeom>
          </p:spPr>
          <p:txBody>
            <a:bodyPr lIns="37328" tIns="37328" rIns="37328" bIns="37328" rtlCol="0" anchor="ctr"/>
            <a:lstStyle/>
            <a:p>
              <a:pPr algn="ctr">
                <a:lnSpc>
                  <a:spcPts val="2082"/>
                </a:lnSpc>
                <a:spcBef>
                  <a:spcPct val="0"/>
                </a:spcBef>
              </a:pPr>
              <a:endParaRPr sz="882"/>
            </a:p>
          </p:txBody>
        </p:sp>
      </p:grpSp>
      <p:sp>
        <p:nvSpPr>
          <p:cNvPr id="5" name="CaixaDeTexto 2">
            <a:extLst>
              <a:ext uri="{FF2B5EF4-FFF2-40B4-BE49-F238E27FC236}">
                <a16:creationId xmlns:a16="http://schemas.microsoft.com/office/drawing/2014/main" id="{AAE8EE23-727E-1DDA-0C86-2EF0A9B775CD}"/>
              </a:ext>
            </a:extLst>
          </p:cNvPr>
          <p:cNvSpPr txBox="1"/>
          <p:nvPr/>
        </p:nvSpPr>
        <p:spPr>
          <a:xfrm>
            <a:off x="355155" y="2436018"/>
            <a:ext cx="4796150" cy="3471460"/>
          </a:xfrm>
          <a:prstGeom prst="rect">
            <a:avLst/>
          </a:prstGeom>
        </p:spPr>
        <p:txBody>
          <a:bodyPr vert="horz" lIns="0" tIns="0" rIns="0" bIns="0" rtlCol="0">
            <a:normAutofit/>
          </a:bodyPr>
          <a:lstStyle/>
          <a:p>
            <a:pPr algn="just" defTabSz="555460">
              <a:spcAft>
                <a:spcPts val="1764"/>
              </a:spcAft>
              <a:buClr>
                <a:schemeClr val="tx2"/>
              </a:buClr>
              <a:buSzPct val="150000"/>
              <a:defRPr/>
            </a:pPr>
            <a:r>
              <a:rPr lang="pt-BR" sz="1617" b="1" dirty="0"/>
              <a:t>Empresas com seguro cibernético reduzem em até 40% os custos de recuperação pós-incidente, enquanto o custo médio de uma violação de dados chega a US$ 4,9 milhões globalmente e R$ 7 milhões no Brasil</a:t>
            </a:r>
            <a:r>
              <a:rPr lang="pt-BR" sz="1764" b="1" dirty="0"/>
              <a:t>. </a:t>
            </a:r>
            <a:r>
              <a:rPr lang="pt-BR" sz="882" dirty="0"/>
              <a:t>TI </a:t>
            </a:r>
            <a:r>
              <a:rPr lang="pt-BR" sz="882" dirty="0" err="1"/>
              <a:t>Inside</a:t>
            </a:r>
            <a:endParaRPr lang="pt-BR" sz="882" dirty="0"/>
          </a:p>
          <a:p>
            <a:pPr algn="just" defTabSz="555460">
              <a:spcAft>
                <a:spcPts val="1764"/>
              </a:spcAft>
              <a:buClr>
                <a:schemeClr val="tx2"/>
              </a:buClr>
              <a:buSzPct val="150000"/>
              <a:defRPr/>
            </a:pPr>
            <a:endParaRPr lang="en-GB" sz="882" dirty="0"/>
          </a:p>
          <a:p>
            <a:pPr algn="just" defTabSz="555460">
              <a:spcAft>
                <a:spcPts val="1764"/>
              </a:spcAft>
              <a:buClr>
                <a:schemeClr val="tx2"/>
              </a:buClr>
              <a:buSzPct val="150000"/>
              <a:defRPr/>
            </a:pPr>
            <a:r>
              <a:rPr lang="pt-BR" sz="1617" b="1" dirty="0"/>
              <a:t>Para que o seguro não seja financeiramente vantajoso, a empresa teria que passar em média 45 anos sem sofrer um incidente — algo improvável, já que 40% das empresas brasileiras já foram vítimas e 79% se dizem expostas a ataques.</a:t>
            </a:r>
            <a:r>
              <a:rPr lang="en-GB" sz="1617" b="1" dirty="0"/>
              <a:t>  </a:t>
            </a:r>
            <a:r>
              <a:rPr lang="en-GB" sz="882" dirty="0"/>
              <a:t>CNN &amp; Howden </a:t>
            </a:r>
          </a:p>
        </p:txBody>
      </p:sp>
      <p:sp>
        <p:nvSpPr>
          <p:cNvPr id="8" name="CaixaDeTexto 2">
            <a:extLst>
              <a:ext uri="{FF2B5EF4-FFF2-40B4-BE49-F238E27FC236}">
                <a16:creationId xmlns:a16="http://schemas.microsoft.com/office/drawing/2014/main" id="{7DD9DA0E-3906-DB89-D6D5-ECBDED203ECB}"/>
              </a:ext>
            </a:extLst>
          </p:cNvPr>
          <p:cNvSpPr txBox="1"/>
          <p:nvPr/>
        </p:nvSpPr>
        <p:spPr>
          <a:xfrm>
            <a:off x="355155" y="469140"/>
            <a:ext cx="4183546" cy="2249756"/>
          </a:xfrm>
          <a:prstGeom prst="rect">
            <a:avLst/>
          </a:prstGeom>
        </p:spPr>
        <p:txBody>
          <a:bodyPr vert="horz" lIns="0" tIns="0" rIns="0" bIns="0" rtlCol="0" anchor="t" anchorCtr="0">
            <a:normAutofit/>
          </a:bodyPr>
          <a:lstStyle/>
          <a:p>
            <a:pPr defTabSz="555460">
              <a:spcBef>
                <a:spcPct val="0"/>
              </a:spcBef>
              <a:spcAft>
                <a:spcPts val="687"/>
              </a:spcAft>
              <a:defRPr/>
            </a:pPr>
            <a:r>
              <a:rPr lang="en-US" sz="3747" b="1" dirty="0">
                <a:solidFill>
                  <a:srgbClr val="145DA0"/>
                </a:solidFill>
                <a:effectLst>
                  <a:outerShdw blurRad="38100" dist="38100" dir="2700000" algn="tl">
                    <a:srgbClr val="000000">
                      <a:alpha val="43137"/>
                    </a:srgbClr>
                  </a:outerShdw>
                </a:effectLst>
                <a:latin typeface="+mj-lt"/>
                <a:ea typeface="+mj-ea"/>
                <a:cs typeface="+mj-cs"/>
              </a:rPr>
              <a:t>Quanto </a:t>
            </a:r>
            <a:r>
              <a:rPr lang="en-US" sz="3747" b="1" dirty="0" err="1">
                <a:solidFill>
                  <a:srgbClr val="145DA0"/>
                </a:solidFill>
                <a:effectLst>
                  <a:outerShdw blurRad="38100" dist="38100" dir="2700000" algn="tl">
                    <a:srgbClr val="000000">
                      <a:alpha val="43137"/>
                    </a:srgbClr>
                  </a:outerShdw>
                </a:effectLst>
                <a:latin typeface="+mj-lt"/>
                <a:ea typeface="+mj-ea"/>
                <a:cs typeface="+mj-cs"/>
              </a:rPr>
              <a:t>risco</a:t>
            </a:r>
            <a:r>
              <a:rPr lang="en-US" sz="3747" b="1" dirty="0">
                <a:solidFill>
                  <a:srgbClr val="145DA0"/>
                </a:solidFill>
                <a:effectLst>
                  <a:outerShdw blurRad="38100" dist="38100" dir="2700000" algn="tl">
                    <a:srgbClr val="000000">
                      <a:alpha val="43137"/>
                    </a:srgbClr>
                  </a:outerShdw>
                </a:effectLst>
                <a:latin typeface="+mj-lt"/>
                <a:ea typeface="+mj-ea"/>
                <a:cs typeface="+mj-cs"/>
              </a:rPr>
              <a:t> </a:t>
            </a:r>
            <a:r>
              <a:rPr lang="en-US" sz="3747" b="1" dirty="0" err="1">
                <a:solidFill>
                  <a:srgbClr val="145DA0"/>
                </a:solidFill>
                <a:effectLst>
                  <a:outerShdw blurRad="38100" dist="38100" dir="2700000" algn="tl">
                    <a:srgbClr val="000000">
                      <a:alpha val="43137"/>
                    </a:srgbClr>
                  </a:outerShdw>
                </a:effectLst>
                <a:latin typeface="+mj-lt"/>
                <a:ea typeface="+mj-ea"/>
                <a:cs typeface="+mj-cs"/>
              </a:rPr>
              <a:t>estamos</a:t>
            </a:r>
            <a:r>
              <a:rPr lang="en-US" sz="3747" b="1" dirty="0">
                <a:solidFill>
                  <a:srgbClr val="145DA0"/>
                </a:solidFill>
                <a:effectLst>
                  <a:outerShdw blurRad="38100" dist="38100" dir="2700000" algn="tl">
                    <a:srgbClr val="000000">
                      <a:alpha val="43137"/>
                    </a:srgbClr>
                  </a:outerShdw>
                </a:effectLst>
                <a:latin typeface="+mj-lt"/>
                <a:ea typeface="+mj-ea"/>
                <a:cs typeface="+mj-cs"/>
              </a:rPr>
              <a:t> </a:t>
            </a:r>
            <a:r>
              <a:rPr lang="en-US" sz="3747" b="1" dirty="0" err="1">
                <a:solidFill>
                  <a:srgbClr val="145DA0"/>
                </a:solidFill>
                <a:effectLst>
                  <a:outerShdw blurRad="38100" dist="38100" dir="2700000" algn="tl">
                    <a:srgbClr val="000000">
                      <a:alpha val="43137"/>
                    </a:srgbClr>
                  </a:outerShdw>
                </a:effectLst>
                <a:latin typeface="+mj-lt"/>
                <a:ea typeface="+mj-ea"/>
                <a:cs typeface="+mj-cs"/>
              </a:rPr>
              <a:t>dispostos</a:t>
            </a:r>
            <a:r>
              <a:rPr lang="en-US" sz="3747" b="1" dirty="0">
                <a:solidFill>
                  <a:srgbClr val="145DA0"/>
                </a:solidFill>
                <a:effectLst>
                  <a:outerShdw blurRad="38100" dist="38100" dir="2700000" algn="tl">
                    <a:srgbClr val="000000">
                      <a:alpha val="43137"/>
                    </a:srgbClr>
                  </a:outerShdw>
                </a:effectLst>
                <a:latin typeface="+mj-lt"/>
                <a:ea typeface="+mj-ea"/>
                <a:cs typeface="+mj-cs"/>
              </a:rPr>
              <a:t> a </a:t>
            </a:r>
            <a:r>
              <a:rPr lang="en-US" sz="3747" b="1" dirty="0" err="1">
                <a:solidFill>
                  <a:srgbClr val="145DA0"/>
                </a:solidFill>
                <a:effectLst>
                  <a:outerShdw blurRad="38100" dist="38100" dir="2700000" algn="tl">
                    <a:srgbClr val="000000">
                      <a:alpha val="43137"/>
                    </a:srgbClr>
                  </a:outerShdw>
                </a:effectLst>
                <a:latin typeface="+mj-lt"/>
                <a:ea typeface="+mj-ea"/>
                <a:cs typeface="+mj-cs"/>
              </a:rPr>
              <a:t>assumir</a:t>
            </a:r>
            <a:r>
              <a:rPr lang="en-US" sz="3747" b="1" dirty="0">
                <a:solidFill>
                  <a:srgbClr val="145DA0"/>
                </a:solidFill>
                <a:effectLst>
                  <a:outerShdw blurRad="38100" dist="38100" dir="2700000" algn="tl">
                    <a:srgbClr val="000000">
                      <a:alpha val="43137"/>
                    </a:srgbClr>
                  </a:outerShdw>
                </a:effectLst>
                <a:latin typeface="+mj-lt"/>
                <a:ea typeface="+mj-ea"/>
                <a:cs typeface="+mj-cs"/>
              </a:rPr>
              <a:t>?? </a:t>
            </a:r>
          </a:p>
        </p:txBody>
      </p:sp>
      <p:pic>
        <p:nvPicPr>
          <p:cNvPr id="10" name="Picture 2" descr="risk walking on a narrow boulder">
            <a:extLst>
              <a:ext uri="{FF2B5EF4-FFF2-40B4-BE49-F238E27FC236}">
                <a16:creationId xmlns:a16="http://schemas.microsoft.com/office/drawing/2014/main" id="{741555C0-8C52-EBB0-86BD-AA735500B6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12753" b="-1"/>
          <a:stretch>
            <a:fillRect/>
          </a:stretch>
        </p:blipFill>
        <p:spPr bwMode="auto">
          <a:xfrm>
            <a:off x="5589280" y="1148120"/>
            <a:ext cx="7382023" cy="4759358"/>
          </a:xfrm>
          <a:prstGeom prst="rect">
            <a:avLst/>
          </a:prstGeom>
          <a:solidFill>
            <a:srgbClr val="FFFFFF"/>
          </a:solidFill>
        </p:spPr>
      </p:pic>
    </p:spTree>
    <p:extLst>
      <p:ext uri="{BB962C8B-B14F-4D97-AF65-F5344CB8AC3E}">
        <p14:creationId xmlns:p14="http://schemas.microsoft.com/office/powerpoint/2010/main" val="6760443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869351-BC38-1F35-02BB-1483952ACD37}"/>
            </a:ext>
          </a:extLst>
        </p:cNvPr>
        <p:cNvGrpSpPr/>
        <p:nvPr/>
      </p:nvGrpSpPr>
      <p:grpSpPr>
        <a:xfrm>
          <a:off x="0" y="0"/>
          <a:ext cx="0" cy="0"/>
          <a:chOff x="0" y="0"/>
          <a:chExt cx="0" cy="0"/>
        </a:xfrm>
      </p:grpSpPr>
      <p:sp>
        <p:nvSpPr>
          <p:cNvPr id="6" name="TextBox 6">
            <a:extLst>
              <a:ext uri="{FF2B5EF4-FFF2-40B4-BE49-F238E27FC236}">
                <a16:creationId xmlns:a16="http://schemas.microsoft.com/office/drawing/2014/main" id="{08AFB1C3-8290-56BC-5B7B-1369AA8AA8A6}"/>
              </a:ext>
            </a:extLst>
          </p:cNvPr>
          <p:cNvSpPr txBox="1"/>
          <p:nvPr/>
        </p:nvSpPr>
        <p:spPr>
          <a:xfrm>
            <a:off x="743607" y="186077"/>
            <a:ext cx="11471293" cy="782265"/>
          </a:xfrm>
          <a:prstGeom prst="rect">
            <a:avLst/>
          </a:prstGeom>
        </p:spPr>
        <p:txBody>
          <a:bodyPr wrap="square" lIns="0" tIns="0" rIns="0" bIns="0" rtlCol="0" anchor="t">
            <a:spAutoFit/>
          </a:bodyPr>
          <a:lstStyle/>
          <a:p>
            <a:pPr>
              <a:lnSpc>
                <a:spcPts val="6120"/>
              </a:lnSpc>
            </a:pPr>
            <a:r>
              <a:rPr lang="pt-BR" sz="5143" spc="-159" dirty="0">
                <a:solidFill>
                  <a:srgbClr val="145DA0"/>
                </a:solidFill>
                <a:latin typeface="TT Supermolot Neue Condensed Bold"/>
                <a:ea typeface="TT Supermolot Neue Condensed Bold"/>
                <a:cs typeface="TT Supermolot Neue Condensed Bold"/>
                <a:sym typeface="TT Supermolot Neue Condensed Bold"/>
              </a:rPr>
              <a:t>Corretor </a:t>
            </a:r>
            <a:r>
              <a:rPr lang="pt-BR" sz="5143" spc="-159" dirty="0" err="1">
                <a:solidFill>
                  <a:srgbClr val="145DA0"/>
                </a:solidFill>
                <a:latin typeface="TT Supermolot Neue Condensed Bold"/>
                <a:ea typeface="TT Supermolot Neue Condensed Bold"/>
                <a:cs typeface="TT Supermolot Neue Condensed Bold"/>
                <a:sym typeface="TT Supermolot Neue Condensed Bold"/>
              </a:rPr>
              <a:t>vs</a:t>
            </a:r>
            <a:r>
              <a:rPr lang="pt-BR" sz="5143" spc="-159" dirty="0">
                <a:solidFill>
                  <a:srgbClr val="145DA0"/>
                </a:solidFill>
                <a:latin typeface="TT Supermolot Neue Condensed Bold"/>
                <a:ea typeface="TT Supermolot Neue Condensed Bold"/>
                <a:cs typeface="TT Supermolot Neue Condensed Bold"/>
                <a:sym typeface="TT Supermolot Neue Condensed Bold"/>
              </a:rPr>
              <a:t> Seguradora	</a:t>
            </a:r>
            <a:endParaRPr lang="en-US" sz="5143" spc="-159" dirty="0">
              <a:solidFill>
                <a:srgbClr val="145DA0"/>
              </a:solidFill>
              <a:latin typeface="TT Supermolot Neue Condensed Bold"/>
              <a:ea typeface="TT Supermolot Neue Condensed Bold"/>
              <a:cs typeface="TT Supermolot Neue Condensed Bold"/>
              <a:sym typeface="TT Supermolot Neue Condensed Bold"/>
            </a:endParaRPr>
          </a:p>
        </p:txBody>
      </p:sp>
      <p:sp>
        <p:nvSpPr>
          <p:cNvPr id="7" name="CaixaDeTexto 3">
            <a:extLst>
              <a:ext uri="{FF2B5EF4-FFF2-40B4-BE49-F238E27FC236}">
                <a16:creationId xmlns:a16="http://schemas.microsoft.com/office/drawing/2014/main" id="{9FB8435A-2094-7E1A-56B6-A8D36EB57EDE}"/>
              </a:ext>
            </a:extLst>
          </p:cNvPr>
          <p:cNvSpPr txBox="1"/>
          <p:nvPr/>
        </p:nvSpPr>
        <p:spPr>
          <a:xfrm>
            <a:off x="615917" y="1078537"/>
            <a:ext cx="6483281" cy="5680851"/>
          </a:xfrm>
          <a:prstGeom prst="rect">
            <a:avLst/>
          </a:prstGeom>
          <a:noFill/>
        </p:spPr>
        <p:txBody>
          <a:bodyPr wrap="square" lIns="0" tIns="0" rIns="0" bIns="0" rtlCol="0">
            <a:spAutoFit/>
          </a:bodyPr>
          <a:lstStyle/>
          <a:p>
            <a:pPr>
              <a:buNone/>
            </a:pPr>
            <a:r>
              <a:rPr lang="pt-BR" sz="1764" b="1" dirty="0">
                <a:solidFill>
                  <a:srgbClr val="145DA0"/>
                </a:solidFill>
              </a:rPr>
              <a:t>Corretor de Seguros</a:t>
            </a:r>
          </a:p>
          <a:p>
            <a:pPr>
              <a:buNone/>
            </a:pPr>
            <a:endParaRPr lang="pt-BR" sz="1617" b="1" dirty="0">
              <a:solidFill>
                <a:srgbClr val="998542"/>
              </a:solidFill>
            </a:endParaRPr>
          </a:p>
          <a:p>
            <a:pPr algn="just">
              <a:buNone/>
            </a:pPr>
            <a:r>
              <a:rPr lang="pt-BR" sz="1617" dirty="0"/>
              <a:t>O corretor é o </a:t>
            </a:r>
            <a:r>
              <a:rPr lang="pt-BR" sz="1617" b="1" dirty="0"/>
              <a:t>intermediário</a:t>
            </a:r>
            <a:r>
              <a:rPr lang="pt-BR" sz="1617" dirty="0"/>
              <a:t> entre o cliente e a seguradora. Ele atua como um </a:t>
            </a:r>
            <a:r>
              <a:rPr lang="pt-BR" sz="1617" b="1" dirty="0"/>
              <a:t>consultor especializado</a:t>
            </a:r>
            <a:r>
              <a:rPr lang="pt-BR" sz="1617" dirty="0"/>
              <a:t>, com o objetivo de entender as necessidades do cliente e encontrar as melhores soluções de seguro disponíveis no mercado.</a:t>
            </a:r>
          </a:p>
          <a:p>
            <a:pPr algn="just">
              <a:buNone/>
            </a:pPr>
            <a:endParaRPr lang="pt-BR" sz="1617" dirty="0"/>
          </a:p>
          <a:p>
            <a:pPr algn="just">
              <a:buNone/>
            </a:pPr>
            <a:r>
              <a:rPr lang="pt-BR" sz="1617" b="1" dirty="0"/>
              <a:t>Funções principais:</a:t>
            </a:r>
          </a:p>
          <a:p>
            <a:pPr algn="just">
              <a:buFont typeface="Arial" panose="020B0604020202020204" pitchFamily="34" charset="0"/>
              <a:buChar char="•"/>
            </a:pPr>
            <a:r>
              <a:rPr lang="pt-BR" sz="1617" dirty="0"/>
              <a:t>Avalia os riscos e necessidades do cliente e atua a favor dele</a:t>
            </a:r>
          </a:p>
          <a:p>
            <a:pPr algn="just">
              <a:buFont typeface="Arial" panose="020B0604020202020204" pitchFamily="34" charset="0"/>
              <a:buChar char="•"/>
            </a:pPr>
            <a:r>
              <a:rPr lang="pt-BR" sz="1617" dirty="0"/>
              <a:t>Apresentar diferentes opções de seguradoras e coberturas.</a:t>
            </a:r>
          </a:p>
          <a:p>
            <a:pPr algn="just">
              <a:buFont typeface="Arial" panose="020B0604020202020204" pitchFamily="34" charset="0"/>
              <a:buChar char="•"/>
            </a:pPr>
            <a:r>
              <a:rPr lang="pt-BR" sz="1617" dirty="0"/>
              <a:t>Explica cláusulas, exclusões e condições gerais</a:t>
            </a:r>
          </a:p>
          <a:p>
            <a:pPr algn="just">
              <a:buFont typeface="Arial" panose="020B0604020202020204" pitchFamily="34" charset="0"/>
              <a:buChar char="•"/>
            </a:pPr>
            <a:r>
              <a:rPr lang="pt-BR" sz="1617" dirty="0"/>
              <a:t>Ajudar na contratação e renovação do seguro.</a:t>
            </a:r>
          </a:p>
          <a:p>
            <a:pPr algn="just">
              <a:buFont typeface="Arial" panose="020B0604020202020204" pitchFamily="34" charset="0"/>
              <a:buChar char="•"/>
            </a:pPr>
            <a:r>
              <a:rPr lang="pt-BR" sz="1617" dirty="0"/>
              <a:t>Prestar suporte em caso de sinistro (orientando e acompanhando o processo).</a:t>
            </a:r>
          </a:p>
          <a:p>
            <a:pPr algn="just">
              <a:buFont typeface="Arial" panose="020B0604020202020204" pitchFamily="34" charset="0"/>
              <a:buChar char="•"/>
            </a:pPr>
            <a:r>
              <a:rPr lang="pt-BR" sz="1617" dirty="0"/>
              <a:t>Quantificam o risco (aqueles que são especialistas) </a:t>
            </a:r>
          </a:p>
          <a:p>
            <a:pPr algn="just">
              <a:buFont typeface="Arial" panose="020B0604020202020204" pitchFamily="34" charset="0"/>
              <a:buChar char="•"/>
            </a:pPr>
            <a:endParaRPr lang="pt-BR" sz="1617" dirty="0"/>
          </a:p>
          <a:p>
            <a:pPr algn="just">
              <a:buNone/>
            </a:pPr>
            <a:r>
              <a:rPr lang="pt-BR" sz="1617" b="1" dirty="0"/>
              <a:t>Importante:</a:t>
            </a:r>
            <a:r>
              <a:rPr lang="pt-BR" sz="1617" dirty="0"/>
              <a:t> </a:t>
            </a:r>
          </a:p>
          <a:p>
            <a:pPr marL="251963" indent="-251963" algn="just">
              <a:buFont typeface="Arial" panose="020B0604020202020204" pitchFamily="34" charset="0"/>
              <a:buChar char="•"/>
            </a:pPr>
            <a:r>
              <a:rPr lang="pt-BR" sz="1617" dirty="0"/>
              <a:t>O corretor </a:t>
            </a:r>
            <a:r>
              <a:rPr lang="pt-BR" sz="1617" b="1" dirty="0"/>
              <a:t>não assume o risco</a:t>
            </a:r>
            <a:r>
              <a:rPr lang="pt-BR" sz="1617" dirty="0"/>
              <a:t> do seguro — ele apenas representa o cliente perante as seguradoras.</a:t>
            </a:r>
          </a:p>
          <a:p>
            <a:pPr marL="251963" indent="-251963" algn="just">
              <a:buFont typeface="Arial" panose="020B0604020202020204" pitchFamily="34" charset="0"/>
              <a:buChar char="•"/>
            </a:pPr>
            <a:r>
              <a:rPr lang="pt-BR" sz="1617" dirty="0"/>
              <a:t>No Brasil seguros corporativos devem ser intermediados por um corretor de acordo com a SUSEP</a:t>
            </a:r>
          </a:p>
          <a:p>
            <a:pPr marL="251963" indent="-251963" algn="just">
              <a:buFont typeface="Arial" panose="020B0604020202020204" pitchFamily="34" charset="0"/>
              <a:buChar char="•"/>
            </a:pPr>
            <a:r>
              <a:rPr lang="pt-BR" sz="1617" dirty="0"/>
              <a:t>Dois corretores não podem trabalhar com a mesma seguradora, representando o mesmo cliente em um mesmo risco </a:t>
            </a:r>
          </a:p>
          <a:p>
            <a:pPr marL="251963" indent="-251963" algn="just">
              <a:buFont typeface="Arial" panose="020B0604020202020204" pitchFamily="34" charset="0"/>
              <a:buChar char="•"/>
            </a:pPr>
            <a:endParaRPr lang="pt-BR" sz="1764" dirty="0"/>
          </a:p>
          <a:p>
            <a:pPr>
              <a:buNone/>
            </a:pPr>
            <a:br>
              <a:rPr lang="pt-BR" sz="1764" dirty="0"/>
            </a:br>
            <a:endParaRPr lang="pt-BR" sz="1764" dirty="0"/>
          </a:p>
        </p:txBody>
      </p:sp>
      <p:sp>
        <p:nvSpPr>
          <p:cNvPr id="10" name="CaixaDeTexto 3">
            <a:extLst>
              <a:ext uri="{FF2B5EF4-FFF2-40B4-BE49-F238E27FC236}">
                <a16:creationId xmlns:a16="http://schemas.microsoft.com/office/drawing/2014/main" id="{2B441AD3-CB4F-F88C-4D4B-3FB4FF89511C}"/>
              </a:ext>
            </a:extLst>
          </p:cNvPr>
          <p:cNvSpPr txBox="1"/>
          <p:nvPr/>
        </p:nvSpPr>
        <p:spPr>
          <a:xfrm>
            <a:off x="7566080" y="1170090"/>
            <a:ext cx="5704130" cy="4153766"/>
          </a:xfrm>
          <a:prstGeom prst="rect">
            <a:avLst/>
          </a:prstGeom>
          <a:noFill/>
        </p:spPr>
        <p:txBody>
          <a:bodyPr wrap="square" lIns="0" tIns="0" rIns="0" bIns="0" rtlCol="0">
            <a:spAutoFit/>
          </a:bodyPr>
          <a:lstStyle/>
          <a:p>
            <a:pPr>
              <a:buNone/>
            </a:pPr>
            <a:r>
              <a:rPr lang="pt-BR" sz="1764" b="1" dirty="0">
                <a:solidFill>
                  <a:srgbClr val="145DA0"/>
                </a:solidFill>
              </a:rPr>
              <a:t>Seguradora </a:t>
            </a:r>
          </a:p>
          <a:p>
            <a:pPr>
              <a:buNone/>
            </a:pPr>
            <a:endParaRPr lang="pt-BR" sz="1764" b="1" dirty="0">
              <a:solidFill>
                <a:srgbClr val="998542"/>
              </a:solidFill>
            </a:endParaRPr>
          </a:p>
          <a:p>
            <a:r>
              <a:rPr lang="pt-BR" sz="1617" dirty="0"/>
              <a:t>A seguradora é a </a:t>
            </a:r>
            <a:r>
              <a:rPr lang="pt-BR" sz="1617" b="1" dirty="0"/>
              <a:t>empresa que emite a apólice</a:t>
            </a:r>
            <a:r>
              <a:rPr lang="pt-BR" sz="1617" dirty="0"/>
              <a:t> e </a:t>
            </a:r>
            <a:r>
              <a:rPr lang="pt-BR" sz="1617" b="1" dirty="0"/>
              <a:t>assume o risco</a:t>
            </a:r>
            <a:r>
              <a:rPr lang="pt-BR" sz="1617" dirty="0"/>
              <a:t> do contrato de seguro. Ela é responsável por </a:t>
            </a:r>
            <a:r>
              <a:rPr lang="pt-BR" sz="1617" b="1" dirty="0"/>
              <a:t>indenizar o segurado</a:t>
            </a:r>
            <a:r>
              <a:rPr lang="pt-BR" sz="1617" dirty="0"/>
              <a:t> em caso de sinistro, conforme os termos da apólice.</a:t>
            </a:r>
          </a:p>
          <a:p>
            <a:endParaRPr lang="pt-BR" sz="1617" dirty="0"/>
          </a:p>
          <a:p>
            <a:r>
              <a:rPr lang="pt-BR" sz="1617" b="1" dirty="0"/>
              <a:t>Funções principais:</a:t>
            </a:r>
          </a:p>
          <a:p>
            <a:endParaRPr lang="pt-BR" sz="1617" dirty="0"/>
          </a:p>
          <a:p>
            <a:pPr marL="209969" indent="-209969">
              <a:buFont typeface="Arial" panose="020B0604020202020204" pitchFamily="34" charset="0"/>
              <a:buChar char="•"/>
            </a:pPr>
            <a:r>
              <a:rPr lang="pt-BR" sz="1617" dirty="0"/>
              <a:t>Criar e administrar produtos de seguro.</a:t>
            </a:r>
          </a:p>
          <a:p>
            <a:pPr marL="209969" indent="-209969">
              <a:buFont typeface="Arial" panose="020B0604020202020204" pitchFamily="34" charset="0"/>
              <a:buChar char="•"/>
            </a:pPr>
            <a:r>
              <a:rPr lang="pt-BR" sz="1617" dirty="0"/>
              <a:t>Avaliar riscos e precificar apólices.</a:t>
            </a:r>
          </a:p>
          <a:p>
            <a:pPr marL="209969" indent="-209969">
              <a:buFont typeface="Arial" panose="020B0604020202020204" pitchFamily="34" charset="0"/>
              <a:buChar char="•"/>
            </a:pPr>
            <a:r>
              <a:rPr lang="pt-BR" sz="1617" dirty="0"/>
              <a:t>Pode aceitar ou declinar o risco de acordo o seu perfil de aceitação</a:t>
            </a:r>
          </a:p>
          <a:p>
            <a:pPr marL="209969" indent="-209969">
              <a:buFont typeface="Arial" panose="020B0604020202020204" pitchFamily="34" charset="0"/>
              <a:buChar char="•"/>
            </a:pPr>
            <a:r>
              <a:rPr lang="pt-BR" sz="1617" dirty="0"/>
              <a:t>Emitir e gerenciar contratos de seguro.</a:t>
            </a:r>
          </a:p>
          <a:p>
            <a:pPr marL="209969" indent="-209969">
              <a:buFont typeface="Arial" panose="020B0604020202020204" pitchFamily="34" charset="0"/>
              <a:buChar char="•"/>
            </a:pPr>
            <a:r>
              <a:rPr lang="pt-BR" sz="1617" dirty="0"/>
              <a:t>Pagar indenizações quando houver sinistros cobertos.</a:t>
            </a:r>
          </a:p>
          <a:p>
            <a:pPr marL="209969" indent="-209969">
              <a:buFont typeface="Arial" panose="020B0604020202020204" pitchFamily="34" charset="0"/>
              <a:buChar char="•"/>
            </a:pPr>
            <a:r>
              <a:rPr lang="pt-BR" sz="1617" dirty="0"/>
              <a:t>Cumprir as normas da SUSEP (órgão regulador do setor no Brasil)</a:t>
            </a:r>
          </a:p>
          <a:p>
            <a:pPr marL="209969" indent="-209969">
              <a:buFont typeface="Arial" panose="020B0604020202020204" pitchFamily="34" charset="0"/>
              <a:buChar char="•"/>
            </a:pPr>
            <a:r>
              <a:rPr lang="pt-BR" sz="1617" dirty="0"/>
              <a:t>Não atua a favor do cliente </a:t>
            </a:r>
          </a:p>
          <a:p>
            <a:endParaRPr lang="pt-BR" sz="1764" dirty="0"/>
          </a:p>
          <a:p>
            <a:pPr>
              <a:buNone/>
            </a:pPr>
            <a:br>
              <a:rPr lang="pt-BR" sz="1029" dirty="0"/>
            </a:br>
            <a:endParaRPr lang="pt-BR" sz="1029" dirty="0"/>
          </a:p>
        </p:txBody>
      </p:sp>
      <p:pic>
        <p:nvPicPr>
          <p:cNvPr id="5" name="Picture 4">
            <a:extLst>
              <a:ext uri="{FF2B5EF4-FFF2-40B4-BE49-F238E27FC236}">
                <a16:creationId xmlns:a16="http://schemas.microsoft.com/office/drawing/2014/main" id="{EF5D9C12-B84F-21AD-2E88-0263060F2932}"/>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a:fillRect/>
          </a:stretch>
        </p:blipFill>
        <p:spPr bwMode="auto">
          <a:xfrm>
            <a:off x="279963" y="6478280"/>
            <a:ext cx="12508520" cy="871454"/>
          </a:xfrm>
          <a:custGeom>
            <a:avLst/>
            <a:gdLst>
              <a:gd name="csX0" fmla="*/ 0 w 13006800"/>
              <a:gd name="csY0" fmla="*/ 0 h 2060407"/>
              <a:gd name="csX1" fmla="*/ 13006800 w 13006800"/>
              <a:gd name="csY1" fmla="*/ 0 h 2060407"/>
              <a:gd name="csX2" fmla="*/ 13006800 w 13006800"/>
              <a:gd name="csY2" fmla="*/ 2060407 h 2060407"/>
              <a:gd name="csX3" fmla="*/ 0 w 13006800"/>
              <a:gd name="csY3" fmla="*/ 2060407 h 2060407"/>
            </a:gdLst>
            <a:ahLst/>
            <a:cxnLst>
              <a:cxn ang="0">
                <a:pos x="csX0" y="csY0"/>
              </a:cxn>
              <a:cxn ang="0">
                <a:pos x="csX1" y="csY1"/>
              </a:cxn>
              <a:cxn ang="0">
                <a:pos x="csX2" y="csY2"/>
              </a:cxn>
              <a:cxn ang="0">
                <a:pos x="csX3" y="csY3"/>
              </a:cxn>
            </a:cxnLst>
            <a:rect l="l" t="t" r="r" b="b"/>
            <a:pathLst>
              <a:path w="13006800" h="2060407">
                <a:moveTo>
                  <a:pt x="0" y="0"/>
                </a:moveTo>
                <a:lnTo>
                  <a:pt x="13006800" y="0"/>
                </a:lnTo>
                <a:lnTo>
                  <a:pt x="13006800" y="2060407"/>
                </a:lnTo>
                <a:lnTo>
                  <a:pt x="0" y="2060407"/>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66724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9D00A-5CBB-3CE2-1232-BE6CDF019ADD}"/>
              </a:ext>
            </a:extLst>
          </p:cNvPr>
          <p:cNvSpPr>
            <a:spLocks noGrp="1"/>
          </p:cNvSpPr>
          <p:nvPr>
            <p:ph type="title"/>
          </p:nvPr>
        </p:nvSpPr>
        <p:spPr>
          <a:xfrm>
            <a:off x="432000" y="1440000"/>
            <a:ext cx="6817886" cy="2700000"/>
          </a:xfrm>
        </p:spPr>
        <p:txBody>
          <a:bodyPr/>
          <a:lstStyle/>
          <a:p>
            <a:pPr algn="ctr"/>
            <a:r>
              <a:rPr lang="pt-BR" dirty="0"/>
              <a:t>Seguro é um contrato</a:t>
            </a:r>
            <a:br>
              <a:rPr lang="pt-BR" dirty="0"/>
            </a:br>
            <a:r>
              <a:rPr lang="pt-BR" sz="2800" dirty="0"/>
              <a:t>Segurado tem obrigações e a Seguradora também! Importante entender isso antes de contratar a apólice!</a:t>
            </a:r>
          </a:p>
        </p:txBody>
      </p:sp>
      <p:sp>
        <p:nvSpPr>
          <p:cNvPr id="3" name="Slide Number Placeholder 2">
            <a:extLst>
              <a:ext uri="{FF2B5EF4-FFF2-40B4-BE49-F238E27FC236}">
                <a16:creationId xmlns:a16="http://schemas.microsoft.com/office/drawing/2014/main" id="{5F2A5BB8-198B-9F49-226B-6274ED6A63C4}"/>
              </a:ext>
            </a:extLst>
          </p:cNvPr>
          <p:cNvSpPr>
            <a:spLocks noGrp="1"/>
          </p:cNvSpPr>
          <p:nvPr>
            <p:ph type="sldNum" sz="quarter" idx="12"/>
          </p:nvPr>
        </p:nvSpPr>
        <p:spPr/>
        <p:txBody>
          <a:bodyPr/>
          <a:lstStyle/>
          <a:p>
            <a:fld id="{D761CFCB-C586-4B22-A298-A01C8BAD7ABC}" type="slidenum">
              <a:rPr lang="en-GB" noProof="0" smtClean="0"/>
              <a:pPr/>
              <a:t>8</a:t>
            </a:fld>
            <a:endParaRPr lang="en-GB" noProof="0"/>
          </a:p>
        </p:txBody>
      </p:sp>
      <p:sp>
        <p:nvSpPr>
          <p:cNvPr id="4" name="Footer Placeholder 3">
            <a:extLst>
              <a:ext uri="{FF2B5EF4-FFF2-40B4-BE49-F238E27FC236}">
                <a16:creationId xmlns:a16="http://schemas.microsoft.com/office/drawing/2014/main" id="{65AC45E8-DE93-B5ED-49C9-5E0467424EC5}"/>
              </a:ext>
            </a:extLst>
          </p:cNvPr>
          <p:cNvSpPr>
            <a:spLocks noGrp="1"/>
          </p:cNvSpPr>
          <p:nvPr>
            <p:ph type="ftr" sz="quarter" idx="11"/>
          </p:nvPr>
        </p:nvSpPr>
        <p:spPr/>
        <p:txBody>
          <a:bodyPr/>
          <a:lstStyle/>
          <a:p>
            <a:r>
              <a:rPr lang="en-GB" dirty="0"/>
              <a:t>Cyber</a:t>
            </a:r>
          </a:p>
        </p:txBody>
      </p:sp>
      <p:pic>
        <p:nvPicPr>
          <p:cNvPr id="1026" name="Picture 2">
            <a:extLst>
              <a:ext uri="{FF2B5EF4-FFF2-40B4-BE49-F238E27FC236}">
                <a16:creationId xmlns:a16="http://schemas.microsoft.com/office/drawing/2014/main" id="{3CEA1C0C-5EAA-5256-0689-E8A917D1E3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94665" y="1584238"/>
            <a:ext cx="5111523" cy="51115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83237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72803B-B1AD-1EFB-218C-337F1F08B7E6}"/>
            </a:ext>
          </a:extLst>
        </p:cNvPr>
        <p:cNvGrpSpPr/>
        <p:nvPr/>
      </p:nvGrpSpPr>
      <p:grpSpPr>
        <a:xfrm>
          <a:off x="0" y="0"/>
          <a:ext cx="0" cy="0"/>
          <a:chOff x="0" y="0"/>
          <a:chExt cx="0" cy="0"/>
        </a:xfrm>
      </p:grpSpPr>
      <p:sp>
        <p:nvSpPr>
          <p:cNvPr id="6" name="TextBox 6">
            <a:extLst>
              <a:ext uri="{FF2B5EF4-FFF2-40B4-BE49-F238E27FC236}">
                <a16:creationId xmlns:a16="http://schemas.microsoft.com/office/drawing/2014/main" id="{EE9BCC01-C769-BEED-1911-8C887219129B}"/>
              </a:ext>
            </a:extLst>
          </p:cNvPr>
          <p:cNvSpPr txBox="1"/>
          <p:nvPr/>
        </p:nvSpPr>
        <p:spPr>
          <a:xfrm>
            <a:off x="758629" y="207554"/>
            <a:ext cx="11471293" cy="782265"/>
          </a:xfrm>
          <a:prstGeom prst="rect">
            <a:avLst/>
          </a:prstGeom>
        </p:spPr>
        <p:txBody>
          <a:bodyPr wrap="square" lIns="0" tIns="0" rIns="0" bIns="0" rtlCol="0" anchor="t">
            <a:spAutoFit/>
          </a:bodyPr>
          <a:lstStyle/>
          <a:p>
            <a:pPr>
              <a:lnSpc>
                <a:spcPts val="6120"/>
              </a:lnSpc>
            </a:pPr>
            <a:r>
              <a:rPr lang="pt-BR" sz="5143" spc="-159" dirty="0">
                <a:solidFill>
                  <a:srgbClr val="145DA0"/>
                </a:solidFill>
                <a:latin typeface="TT Supermolot Neue Condensed Bold"/>
                <a:ea typeface="TT Supermolot Neue Condensed Bold"/>
                <a:cs typeface="TT Supermolot Neue Condensed Bold"/>
                <a:sym typeface="TT Supermolot Neue Condensed Bold"/>
              </a:rPr>
              <a:t>Contratação</a:t>
            </a:r>
            <a:endParaRPr lang="en-US" sz="5143" spc="-159" dirty="0">
              <a:solidFill>
                <a:srgbClr val="145DA0"/>
              </a:solidFill>
              <a:latin typeface="TT Supermolot Neue Condensed Bold"/>
              <a:ea typeface="TT Supermolot Neue Condensed Bold"/>
              <a:cs typeface="TT Supermolot Neue Condensed Bold"/>
              <a:sym typeface="TT Supermolot Neue Condensed Bold"/>
            </a:endParaRPr>
          </a:p>
        </p:txBody>
      </p:sp>
      <p:sp>
        <p:nvSpPr>
          <p:cNvPr id="14" name="TextBox 13">
            <a:extLst>
              <a:ext uri="{FF2B5EF4-FFF2-40B4-BE49-F238E27FC236}">
                <a16:creationId xmlns:a16="http://schemas.microsoft.com/office/drawing/2014/main" id="{38E2C9DC-7374-3756-E1B3-CC3D8AE989A6}"/>
              </a:ext>
            </a:extLst>
          </p:cNvPr>
          <p:cNvSpPr txBox="1"/>
          <p:nvPr/>
        </p:nvSpPr>
        <p:spPr>
          <a:xfrm>
            <a:off x="754531" y="1042968"/>
            <a:ext cx="5586962" cy="4795736"/>
          </a:xfrm>
          <a:prstGeom prst="rect">
            <a:avLst/>
          </a:prstGeom>
          <a:noFill/>
        </p:spPr>
        <p:txBody>
          <a:bodyPr wrap="square">
            <a:spAutoFit/>
          </a:bodyPr>
          <a:lstStyle/>
          <a:p>
            <a:r>
              <a:rPr lang="pt-BR" sz="1617" b="1" dirty="0"/>
              <a:t>“Não é sobre Segurança </a:t>
            </a:r>
            <a:r>
              <a:rPr lang="pt-BR" sz="1617" b="1" dirty="0" err="1"/>
              <a:t>Vs</a:t>
            </a:r>
            <a:r>
              <a:rPr lang="pt-BR" sz="1617" b="1" dirty="0"/>
              <a:t> Seguro”</a:t>
            </a:r>
          </a:p>
          <a:p>
            <a:endParaRPr lang="pt-BR" sz="1617" dirty="0"/>
          </a:p>
          <a:p>
            <a:r>
              <a:rPr lang="pt-BR" sz="1617" dirty="0"/>
              <a:t>O que pesa na precificação:</a:t>
            </a:r>
          </a:p>
          <a:p>
            <a:endParaRPr lang="pt-BR" sz="1617" dirty="0"/>
          </a:p>
          <a:p>
            <a:pPr marL="251963" indent="-251963">
              <a:buFont typeface="Arial" panose="020B0604020202020204" pitchFamily="34" charset="0"/>
              <a:buChar char="•"/>
            </a:pPr>
            <a:r>
              <a:rPr lang="pt-BR" sz="1617" dirty="0"/>
              <a:t>Setor de atuação</a:t>
            </a:r>
          </a:p>
          <a:p>
            <a:pPr marL="251963" indent="-251963">
              <a:buFont typeface="Arial" panose="020B0604020202020204" pitchFamily="34" charset="0"/>
              <a:buChar char="•"/>
            </a:pPr>
            <a:endParaRPr lang="pt-BR" sz="1617" dirty="0"/>
          </a:p>
          <a:p>
            <a:pPr marL="251963" indent="-251963">
              <a:buFont typeface="Arial" panose="020B0604020202020204" pitchFamily="34" charset="0"/>
              <a:buChar char="•"/>
            </a:pPr>
            <a:r>
              <a:rPr lang="pt-BR" sz="1617" dirty="0"/>
              <a:t>Faturamento</a:t>
            </a:r>
          </a:p>
          <a:p>
            <a:endParaRPr lang="pt-BR" sz="1617" dirty="0"/>
          </a:p>
          <a:p>
            <a:pPr marL="251963" indent="-251963">
              <a:buFont typeface="Arial" panose="020B0604020202020204" pitchFamily="34" charset="0"/>
              <a:buChar char="•"/>
            </a:pPr>
            <a:r>
              <a:rPr lang="pt-BR" sz="1617" dirty="0"/>
              <a:t>Limite da apólice – (o quanto a apólice ira indenizar em caso de um incidente). Diferente do seguro de automóvel, cujo valor do bem segurado é conhecido, no seguro cyber é necessário avaliar a exposição da empresa e seu apetite ao risco.</a:t>
            </a:r>
          </a:p>
          <a:p>
            <a:endParaRPr lang="pt-BR" sz="1617" dirty="0"/>
          </a:p>
          <a:p>
            <a:pPr marL="251963" indent="-251963">
              <a:buFont typeface="Arial" panose="020B0604020202020204" pitchFamily="34" charset="0"/>
              <a:buChar char="•"/>
            </a:pPr>
            <a:r>
              <a:rPr lang="pt-BR" sz="1617" dirty="0"/>
              <a:t>Controles existentes – analisamos a maturidade do risco, incluindo ferramentas, processos e práticas adotadas.</a:t>
            </a:r>
          </a:p>
          <a:p>
            <a:endParaRPr lang="pt-BR" sz="1617" dirty="0"/>
          </a:p>
          <a:p>
            <a:pPr marL="251963" indent="-251963">
              <a:buFont typeface="Arial" panose="020B0604020202020204" pitchFamily="34" charset="0"/>
              <a:buChar char="•"/>
            </a:pPr>
            <a:r>
              <a:rPr lang="pt-BR" sz="1617" dirty="0"/>
              <a:t>Histórico de incidentes – e as medidas implementadas para prevenir novas ocorrências.</a:t>
            </a:r>
          </a:p>
          <a:p>
            <a:pPr marL="251963" indent="-251963">
              <a:buFont typeface="Arial" panose="020B0604020202020204" pitchFamily="34" charset="0"/>
              <a:buChar char="•"/>
            </a:pPr>
            <a:endParaRPr lang="pt-BR" sz="1617" dirty="0"/>
          </a:p>
          <a:p>
            <a:pPr marL="251963" indent="-251963">
              <a:buFont typeface="Arial" panose="020B0604020202020204" pitchFamily="34" charset="0"/>
              <a:buChar char="•"/>
            </a:pPr>
            <a:r>
              <a:rPr lang="pt-BR" sz="1617" dirty="0"/>
              <a:t>Sinistralidade do mercado</a:t>
            </a:r>
          </a:p>
        </p:txBody>
      </p:sp>
      <p:pic>
        <p:nvPicPr>
          <p:cNvPr id="4098" name="Picture 2" descr="Segurança Residencial em Condomínios Portal sobre Gestão de Segurança  Patrimonial e Empresarial">
            <a:extLst>
              <a:ext uri="{FF2B5EF4-FFF2-40B4-BE49-F238E27FC236}">
                <a16:creationId xmlns:a16="http://schemas.microsoft.com/office/drawing/2014/main" id="{61AAB40E-4ED8-7509-A882-768DE6FC8E8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97451" y="1215011"/>
            <a:ext cx="5886206" cy="353172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15DE3CA8-3052-FBF1-B446-A525F51B47A6}"/>
              </a:ext>
            </a:extLst>
          </p:cNvPr>
          <p:cNvSpPr txBox="1"/>
          <p:nvPr/>
        </p:nvSpPr>
        <p:spPr>
          <a:xfrm>
            <a:off x="6797451" y="4948622"/>
            <a:ext cx="5586962" cy="540276"/>
          </a:xfrm>
          <a:prstGeom prst="rect">
            <a:avLst/>
          </a:prstGeom>
          <a:noFill/>
        </p:spPr>
        <p:txBody>
          <a:bodyPr wrap="square">
            <a:spAutoFit/>
          </a:bodyPr>
          <a:lstStyle/>
          <a:p>
            <a:pPr marL="251963" indent="-251963">
              <a:buFont typeface="Arial" panose="020B0604020202020204" pitchFamily="34" charset="0"/>
              <a:buChar char="•"/>
            </a:pPr>
            <a:r>
              <a:rPr lang="pt-BR" sz="1617" dirty="0"/>
              <a:t>PME possuem flexibilidade e seguradoras geralmente oferecem benefícios para melhora da governança  </a:t>
            </a:r>
          </a:p>
        </p:txBody>
      </p:sp>
      <p:sp>
        <p:nvSpPr>
          <p:cNvPr id="5" name="TextBox 4">
            <a:extLst>
              <a:ext uri="{FF2B5EF4-FFF2-40B4-BE49-F238E27FC236}">
                <a16:creationId xmlns:a16="http://schemas.microsoft.com/office/drawing/2014/main" id="{AE6040E1-181D-481E-B6B0-AFEE44004B13}"/>
              </a:ext>
            </a:extLst>
          </p:cNvPr>
          <p:cNvSpPr txBox="1"/>
          <p:nvPr/>
        </p:nvSpPr>
        <p:spPr>
          <a:xfrm>
            <a:off x="758629" y="5765027"/>
            <a:ext cx="12212674" cy="590931"/>
          </a:xfrm>
          <a:prstGeom prst="rect">
            <a:avLst/>
          </a:prstGeom>
          <a:noFill/>
        </p:spPr>
        <p:txBody>
          <a:bodyPr wrap="square">
            <a:spAutoFit/>
          </a:bodyPr>
          <a:lstStyle/>
          <a:p>
            <a:r>
              <a:rPr lang="pt-BR" sz="1800" b="1" dirty="0"/>
              <a:t>Assim como um banco quando você quer tomar crédito a seguradora tem o seu próprio perfil de aceitação e um custo mínimo para o risco! Além disso o produto que tem a base da Mutualidade.</a:t>
            </a:r>
          </a:p>
        </p:txBody>
      </p:sp>
      <p:pic>
        <p:nvPicPr>
          <p:cNvPr id="10" name="Picture 9">
            <a:extLst>
              <a:ext uri="{FF2B5EF4-FFF2-40B4-BE49-F238E27FC236}">
                <a16:creationId xmlns:a16="http://schemas.microsoft.com/office/drawing/2014/main" id="{8579BC97-73B1-89CB-27B4-9FC2977F1F14}"/>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a:fillRect/>
          </a:stretch>
        </p:blipFill>
        <p:spPr bwMode="auto">
          <a:xfrm>
            <a:off x="279963" y="6478280"/>
            <a:ext cx="12508520" cy="871454"/>
          </a:xfrm>
          <a:custGeom>
            <a:avLst/>
            <a:gdLst>
              <a:gd name="csX0" fmla="*/ 0 w 13006800"/>
              <a:gd name="csY0" fmla="*/ 0 h 2060407"/>
              <a:gd name="csX1" fmla="*/ 13006800 w 13006800"/>
              <a:gd name="csY1" fmla="*/ 0 h 2060407"/>
              <a:gd name="csX2" fmla="*/ 13006800 w 13006800"/>
              <a:gd name="csY2" fmla="*/ 2060407 h 2060407"/>
              <a:gd name="csX3" fmla="*/ 0 w 13006800"/>
              <a:gd name="csY3" fmla="*/ 2060407 h 2060407"/>
            </a:gdLst>
            <a:ahLst/>
            <a:cxnLst>
              <a:cxn ang="0">
                <a:pos x="csX0" y="csY0"/>
              </a:cxn>
              <a:cxn ang="0">
                <a:pos x="csX1" y="csY1"/>
              </a:cxn>
              <a:cxn ang="0">
                <a:pos x="csX2" y="csY2"/>
              </a:cxn>
              <a:cxn ang="0">
                <a:pos x="csX3" y="csY3"/>
              </a:cxn>
            </a:cxnLst>
            <a:rect l="l" t="t" r="r" b="b"/>
            <a:pathLst>
              <a:path w="13006800" h="2060407">
                <a:moveTo>
                  <a:pt x="0" y="0"/>
                </a:moveTo>
                <a:lnTo>
                  <a:pt x="13006800" y="0"/>
                </a:lnTo>
                <a:lnTo>
                  <a:pt x="13006800" y="2060407"/>
                </a:lnTo>
                <a:lnTo>
                  <a:pt x="0" y="2060407"/>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75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2FCA4E-C79C-C591-62AA-962E04CAECBB}"/>
            </a:ext>
          </a:extLst>
        </p:cNvPr>
        <p:cNvGrpSpPr/>
        <p:nvPr/>
      </p:nvGrpSpPr>
      <p:grpSpPr>
        <a:xfrm>
          <a:off x="0" y="0"/>
          <a:ext cx="0" cy="0"/>
          <a:chOff x="0" y="0"/>
          <a:chExt cx="0" cy="0"/>
        </a:xfrm>
      </p:grpSpPr>
      <p:sp>
        <p:nvSpPr>
          <p:cNvPr id="6" name="TextBox 6">
            <a:extLst>
              <a:ext uri="{FF2B5EF4-FFF2-40B4-BE49-F238E27FC236}">
                <a16:creationId xmlns:a16="http://schemas.microsoft.com/office/drawing/2014/main" id="{03532BD8-EBAE-D382-0012-0BBFEE109874}"/>
              </a:ext>
            </a:extLst>
          </p:cNvPr>
          <p:cNvSpPr txBox="1"/>
          <p:nvPr/>
        </p:nvSpPr>
        <p:spPr>
          <a:xfrm>
            <a:off x="1007865" y="2476810"/>
            <a:ext cx="3134894" cy="2346796"/>
          </a:xfrm>
          <a:prstGeom prst="rect">
            <a:avLst/>
          </a:prstGeom>
        </p:spPr>
        <p:txBody>
          <a:bodyPr wrap="square" lIns="0" tIns="0" rIns="0" bIns="0" rtlCol="0" anchor="t">
            <a:spAutoFit/>
          </a:bodyPr>
          <a:lstStyle/>
          <a:p>
            <a:pPr>
              <a:lnSpc>
                <a:spcPts val="6120"/>
              </a:lnSpc>
            </a:pPr>
            <a:r>
              <a:rPr lang="pt-BR" sz="5143" spc="-159" dirty="0" err="1">
                <a:solidFill>
                  <a:srgbClr val="145DA0"/>
                </a:solidFill>
                <a:latin typeface="TT Supermolot Neue Condensed Bold"/>
                <a:ea typeface="TT Supermolot Neue Condensed Bold"/>
                <a:cs typeface="TT Supermolot Neue Condensed Bold"/>
                <a:sym typeface="TT Supermolot Neue Condensed Bold"/>
              </a:rPr>
              <a:t>Pré</a:t>
            </a:r>
            <a:r>
              <a:rPr lang="pt-BR" sz="5143" spc="-159" dirty="0">
                <a:solidFill>
                  <a:srgbClr val="145DA0"/>
                </a:solidFill>
                <a:latin typeface="TT Supermolot Neue Condensed Bold"/>
                <a:ea typeface="TT Supermolot Neue Condensed Bold"/>
                <a:cs typeface="TT Supermolot Neue Condensed Bold"/>
                <a:sym typeface="TT Supermolot Neue Condensed Bold"/>
              </a:rPr>
              <a:t> Requisitos Básicos </a:t>
            </a:r>
            <a:endParaRPr lang="en-US" sz="5143" spc="-159" dirty="0">
              <a:solidFill>
                <a:srgbClr val="145DA0"/>
              </a:solidFill>
              <a:latin typeface="TT Supermolot Neue Condensed Bold"/>
              <a:ea typeface="TT Supermolot Neue Condensed Bold"/>
              <a:cs typeface="TT Supermolot Neue Condensed Bold"/>
              <a:sym typeface="TT Supermolot Neue Condensed Bold"/>
            </a:endParaRPr>
          </a:p>
        </p:txBody>
      </p:sp>
      <p:pic>
        <p:nvPicPr>
          <p:cNvPr id="7" name="Picture 6">
            <a:extLst>
              <a:ext uri="{FF2B5EF4-FFF2-40B4-BE49-F238E27FC236}">
                <a16:creationId xmlns:a16="http://schemas.microsoft.com/office/drawing/2014/main" id="{87B04E2A-2633-1FBB-F400-AA687C651B5F}"/>
              </a:ext>
            </a:extLst>
          </p:cNvPr>
          <p:cNvPicPr>
            <a:picLocks noChangeAspect="1"/>
          </p:cNvPicPr>
          <p:nvPr/>
        </p:nvPicPr>
        <p:blipFill>
          <a:blip r:embed="rId2"/>
          <a:stretch>
            <a:fillRect/>
          </a:stretch>
        </p:blipFill>
        <p:spPr>
          <a:xfrm>
            <a:off x="4525155" y="937328"/>
            <a:ext cx="8138016" cy="5425344"/>
          </a:xfrm>
          <a:prstGeom prst="rect">
            <a:avLst/>
          </a:prstGeom>
        </p:spPr>
      </p:pic>
      <p:pic>
        <p:nvPicPr>
          <p:cNvPr id="5" name="Picture 4">
            <a:extLst>
              <a:ext uri="{FF2B5EF4-FFF2-40B4-BE49-F238E27FC236}">
                <a16:creationId xmlns:a16="http://schemas.microsoft.com/office/drawing/2014/main" id="{8D152FE0-39AF-1509-3B1E-6EA98D2EB286}"/>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a:fillRect/>
          </a:stretch>
        </p:blipFill>
        <p:spPr bwMode="auto">
          <a:xfrm>
            <a:off x="279963" y="6478280"/>
            <a:ext cx="12508520" cy="871454"/>
          </a:xfrm>
          <a:custGeom>
            <a:avLst/>
            <a:gdLst>
              <a:gd name="csX0" fmla="*/ 0 w 13006800"/>
              <a:gd name="csY0" fmla="*/ 0 h 2060407"/>
              <a:gd name="csX1" fmla="*/ 13006800 w 13006800"/>
              <a:gd name="csY1" fmla="*/ 0 h 2060407"/>
              <a:gd name="csX2" fmla="*/ 13006800 w 13006800"/>
              <a:gd name="csY2" fmla="*/ 2060407 h 2060407"/>
              <a:gd name="csX3" fmla="*/ 0 w 13006800"/>
              <a:gd name="csY3" fmla="*/ 2060407 h 2060407"/>
            </a:gdLst>
            <a:ahLst/>
            <a:cxnLst>
              <a:cxn ang="0">
                <a:pos x="csX0" y="csY0"/>
              </a:cxn>
              <a:cxn ang="0">
                <a:pos x="csX1" y="csY1"/>
              </a:cxn>
              <a:cxn ang="0">
                <a:pos x="csX2" y="csY2"/>
              </a:cxn>
              <a:cxn ang="0">
                <a:pos x="csX3" y="csY3"/>
              </a:cxn>
            </a:cxnLst>
            <a:rect l="l" t="t" r="r" b="b"/>
            <a:pathLst>
              <a:path w="13006800" h="2060407">
                <a:moveTo>
                  <a:pt x="0" y="0"/>
                </a:moveTo>
                <a:lnTo>
                  <a:pt x="13006800" y="0"/>
                </a:lnTo>
                <a:lnTo>
                  <a:pt x="13006800" y="2060407"/>
                </a:lnTo>
                <a:lnTo>
                  <a:pt x="0" y="2060407"/>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14337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BF4F64-BBAC-4D10-2C78-00D9EB6106CB}"/>
            </a:ext>
          </a:extLst>
        </p:cNvPr>
        <p:cNvGrpSpPr/>
        <p:nvPr/>
      </p:nvGrpSpPr>
      <p:grpSpPr>
        <a:xfrm>
          <a:off x="0" y="0"/>
          <a:ext cx="0" cy="0"/>
          <a:chOff x="0" y="0"/>
          <a:chExt cx="0" cy="0"/>
        </a:xfrm>
      </p:grpSpPr>
      <p:sp>
        <p:nvSpPr>
          <p:cNvPr id="12" name="Slide Number Placeholder 11">
            <a:extLst>
              <a:ext uri="{FF2B5EF4-FFF2-40B4-BE49-F238E27FC236}">
                <a16:creationId xmlns:a16="http://schemas.microsoft.com/office/drawing/2014/main" id="{ED8642F4-18F6-3374-5A12-A54BF99FEF97}"/>
              </a:ext>
            </a:extLst>
          </p:cNvPr>
          <p:cNvSpPr>
            <a:spLocks noGrp="1"/>
          </p:cNvSpPr>
          <p:nvPr>
            <p:ph type="sldNum" sz="quarter" idx="12"/>
          </p:nvPr>
        </p:nvSpPr>
        <p:spPr>
          <a:xfrm>
            <a:off x="12286800" y="324000"/>
            <a:ext cx="720000" cy="216000"/>
          </a:xfrm>
        </p:spPr>
        <p:txBody>
          <a:bodyPr/>
          <a:lstStyle/>
          <a:p>
            <a:fld id="{D761CFCB-C586-4B22-A298-A01C8BAD7ABC}" type="slidenum">
              <a:rPr lang="en-GB" smtClean="0"/>
              <a:pPr/>
              <a:t>11</a:t>
            </a:fld>
            <a:endParaRPr lang="en-GB"/>
          </a:p>
        </p:txBody>
      </p:sp>
      <p:sp>
        <p:nvSpPr>
          <p:cNvPr id="11" name="Footer Placeholder 10">
            <a:extLst>
              <a:ext uri="{FF2B5EF4-FFF2-40B4-BE49-F238E27FC236}">
                <a16:creationId xmlns:a16="http://schemas.microsoft.com/office/drawing/2014/main" id="{35CC8250-A966-3DEE-19A3-8B96D7975D87}"/>
              </a:ext>
            </a:extLst>
          </p:cNvPr>
          <p:cNvSpPr>
            <a:spLocks noGrp="1"/>
          </p:cNvSpPr>
          <p:nvPr>
            <p:ph type="ftr" sz="quarter" idx="11"/>
          </p:nvPr>
        </p:nvSpPr>
        <p:spPr>
          <a:xfrm>
            <a:off x="432000" y="324000"/>
            <a:ext cx="10800000" cy="216000"/>
          </a:xfrm>
        </p:spPr>
        <p:txBody>
          <a:bodyPr/>
          <a:lstStyle/>
          <a:p>
            <a:r>
              <a:rPr lang="en-GB" dirty="0"/>
              <a:t>Cyber</a:t>
            </a:r>
          </a:p>
        </p:txBody>
      </p:sp>
      <p:sp>
        <p:nvSpPr>
          <p:cNvPr id="10" name="Title 9">
            <a:extLst>
              <a:ext uri="{FF2B5EF4-FFF2-40B4-BE49-F238E27FC236}">
                <a16:creationId xmlns:a16="http://schemas.microsoft.com/office/drawing/2014/main" id="{9A1DB5ED-755A-65C5-7B4C-A51FB5C7B6CC}"/>
              </a:ext>
            </a:extLst>
          </p:cNvPr>
          <p:cNvSpPr>
            <a:spLocks noGrp="1"/>
          </p:cNvSpPr>
          <p:nvPr>
            <p:ph type="title"/>
          </p:nvPr>
        </p:nvSpPr>
        <p:spPr/>
        <p:txBody>
          <a:bodyPr/>
          <a:lstStyle/>
          <a:p>
            <a:r>
              <a:rPr lang="pt-BR" dirty="0"/>
              <a:t>Como funciona o acionamento</a:t>
            </a:r>
          </a:p>
        </p:txBody>
      </p:sp>
      <p:pic>
        <p:nvPicPr>
          <p:cNvPr id="13" name="Imagem 75">
            <a:extLst>
              <a:ext uri="{FF2B5EF4-FFF2-40B4-BE49-F238E27FC236}">
                <a16:creationId xmlns:a16="http://schemas.microsoft.com/office/drawing/2014/main" id="{589700D1-D378-D32A-1841-B46D48C2C010}"/>
              </a:ext>
            </a:extLst>
          </p:cNvPr>
          <p:cNvPicPr>
            <a:picLocks noChangeAspect="1"/>
          </p:cNvPicPr>
          <p:nvPr/>
        </p:nvPicPr>
        <p:blipFill>
          <a:blip r:embed="rId3"/>
          <a:stretch>
            <a:fillRect/>
          </a:stretch>
        </p:blipFill>
        <p:spPr>
          <a:xfrm>
            <a:off x="867261" y="2123576"/>
            <a:ext cx="10554113" cy="2301193"/>
          </a:xfrm>
          <a:prstGeom prst="rect">
            <a:avLst/>
          </a:prstGeom>
        </p:spPr>
      </p:pic>
      <p:sp>
        <p:nvSpPr>
          <p:cNvPr id="17" name="TextBox 16">
            <a:extLst>
              <a:ext uri="{FF2B5EF4-FFF2-40B4-BE49-F238E27FC236}">
                <a16:creationId xmlns:a16="http://schemas.microsoft.com/office/drawing/2014/main" id="{99D67C95-00DE-B6BE-DF18-211716D134FC}"/>
              </a:ext>
            </a:extLst>
          </p:cNvPr>
          <p:cNvSpPr txBox="1"/>
          <p:nvPr/>
        </p:nvSpPr>
        <p:spPr>
          <a:xfrm>
            <a:off x="695810" y="4447016"/>
            <a:ext cx="12229615" cy="3009478"/>
          </a:xfrm>
          <a:prstGeom prst="rect">
            <a:avLst/>
          </a:prstGeom>
          <a:noFill/>
        </p:spPr>
        <p:txBody>
          <a:bodyPr wrap="square">
            <a:spAutoFit/>
          </a:bodyPr>
          <a:lstStyle/>
          <a:p>
            <a:pPr marL="423674" marR="143173" indent="-394455">
              <a:lnSpc>
                <a:spcPct val="116700"/>
              </a:lnSpc>
              <a:spcBef>
                <a:spcPts val="2025"/>
              </a:spcBef>
              <a:buClr>
                <a:srgbClr val="000000"/>
              </a:buClr>
              <a:buFont typeface="Arial" panose="020B0604020202020204" pitchFamily="34" charset="0"/>
              <a:buChar char="•"/>
              <a:tabLst>
                <a:tab pos="423674" algn="l"/>
              </a:tabLst>
            </a:pPr>
            <a:r>
              <a:rPr lang="en-US" b="1" spc="-69" dirty="0" err="1">
                <a:solidFill>
                  <a:srgbClr val="0857C3"/>
                </a:solidFill>
                <a:latin typeface="Aktiv Grotesk" panose="020B0504020202020204" pitchFamily="34" charset="0"/>
                <a:ea typeface="Aktiv Grotesk" panose="020B0504020202020204" pitchFamily="34" charset="0"/>
                <a:cs typeface="Aktiv Grotesk" panose="020B0504020202020204" pitchFamily="34" charset="0"/>
              </a:rPr>
              <a:t>Identificação</a:t>
            </a:r>
            <a:r>
              <a:rPr lang="en-US" b="1" spc="-69" dirty="0">
                <a:solidFill>
                  <a:srgbClr val="0857C3"/>
                </a:solidFill>
                <a:latin typeface="Aktiv Grotesk" panose="020B0504020202020204" pitchFamily="34" charset="0"/>
                <a:ea typeface="Aktiv Grotesk" panose="020B0504020202020204" pitchFamily="34" charset="0"/>
                <a:cs typeface="Aktiv Grotesk" panose="020B0504020202020204" pitchFamily="34" charset="0"/>
              </a:rPr>
              <a:t> de um </a:t>
            </a:r>
            <a:r>
              <a:rPr lang="en-US" b="1" spc="-69" dirty="0" err="1">
                <a:solidFill>
                  <a:srgbClr val="0857C3"/>
                </a:solidFill>
                <a:latin typeface="Aktiv Grotesk" panose="020B0504020202020204" pitchFamily="34" charset="0"/>
                <a:ea typeface="Aktiv Grotesk" panose="020B0504020202020204" pitchFamily="34" charset="0"/>
                <a:cs typeface="Aktiv Grotesk" panose="020B0504020202020204" pitchFamily="34" charset="0"/>
              </a:rPr>
              <a:t>incidente</a:t>
            </a:r>
            <a:r>
              <a:rPr lang="en-US" spc="-92" dirty="0">
                <a:solidFill>
                  <a:srgbClr val="0857C3"/>
                </a:solidFill>
                <a:latin typeface="Aktiv Grotesk" panose="020B0504020202020204" pitchFamily="34" charset="0"/>
                <a:ea typeface="Aktiv Grotesk" panose="020B0504020202020204" pitchFamily="34" charset="0"/>
                <a:cs typeface="Aktiv Grotesk" panose="020B0504020202020204" pitchFamily="34" charset="0"/>
              </a:rPr>
              <a:t>- </a:t>
            </a:r>
            <a:r>
              <a:rPr lang="pt-BR" dirty="0">
                <a:latin typeface="Aktiv Grotesk" panose="020B0504020202020204" pitchFamily="34" charset="0"/>
                <a:ea typeface="Aktiv Grotesk" panose="020B0504020202020204" pitchFamily="34" charset="0"/>
                <a:cs typeface="Aktiv Grotesk" panose="020B0504020202020204" pitchFamily="34" charset="0"/>
              </a:rPr>
              <a:t>Pequenos incidentes  que podem ser gerenciados pela equipe interna não precisam ser comunicados: É importante esclarecer que o seguro cibernético não se destina a cobrir todas as tentativas de ataques cibernéticos, mas sim as violações de segurança que resultam em perdas concretas e significativas para a organização.</a:t>
            </a:r>
          </a:p>
          <a:p>
            <a:pPr marL="423674" marR="143173" indent="-394455">
              <a:lnSpc>
                <a:spcPct val="116700"/>
              </a:lnSpc>
              <a:spcBef>
                <a:spcPts val="2025"/>
              </a:spcBef>
              <a:buClr>
                <a:srgbClr val="000000"/>
              </a:buClr>
              <a:buFont typeface="Arial" panose="020B0604020202020204" pitchFamily="34" charset="0"/>
              <a:buChar char="•"/>
              <a:tabLst>
                <a:tab pos="423674" algn="l"/>
              </a:tabLst>
            </a:pPr>
            <a:r>
              <a:rPr lang="en-US" sz="1200" b="1" spc="-69" dirty="0">
                <a:solidFill>
                  <a:srgbClr val="0857C3"/>
                </a:solidFill>
                <a:latin typeface="Aktiv Grotesk" panose="020B0504020202020204" pitchFamily="34" charset="0"/>
                <a:ea typeface="Aktiv Grotesk" panose="020B0504020202020204" pitchFamily="34" charset="0"/>
                <a:cs typeface="Aktiv Grotesk" panose="020B0504020202020204" pitchFamily="34" charset="0"/>
              </a:rPr>
              <a:t>Comunicação do </a:t>
            </a:r>
            <a:r>
              <a:rPr lang="en-US" sz="1200" b="1" spc="-69" dirty="0" err="1">
                <a:solidFill>
                  <a:srgbClr val="0857C3"/>
                </a:solidFill>
                <a:latin typeface="Aktiv Grotesk" panose="020B0504020202020204" pitchFamily="34" charset="0"/>
                <a:ea typeface="Aktiv Grotesk" panose="020B0504020202020204" pitchFamily="34" charset="0"/>
                <a:cs typeface="Aktiv Grotesk" panose="020B0504020202020204" pitchFamily="34" charset="0"/>
              </a:rPr>
              <a:t>Incidente</a:t>
            </a:r>
            <a:r>
              <a:rPr lang="en-US" sz="1200" b="1" spc="-69" dirty="0">
                <a:solidFill>
                  <a:srgbClr val="0857C3"/>
                </a:solidFill>
                <a:latin typeface="Aktiv Grotesk" panose="020B0504020202020204" pitchFamily="34" charset="0"/>
                <a:ea typeface="Aktiv Grotesk" panose="020B0504020202020204" pitchFamily="34" charset="0"/>
                <a:cs typeface="Aktiv Grotesk" panose="020B0504020202020204" pitchFamily="34" charset="0"/>
              </a:rPr>
              <a:t> </a:t>
            </a:r>
            <a:r>
              <a:rPr lang="en-US" sz="1200" spc="-92" dirty="0">
                <a:solidFill>
                  <a:srgbClr val="0857C3"/>
                </a:solidFill>
                <a:latin typeface="Aktiv Grotesk" panose="020B0504020202020204" pitchFamily="34" charset="0"/>
                <a:ea typeface="Aktiv Grotesk" panose="020B0504020202020204" pitchFamily="34" charset="0"/>
                <a:cs typeface="Aktiv Grotesk" panose="020B0504020202020204" pitchFamily="34" charset="0"/>
              </a:rPr>
              <a:t>- </a:t>
            </a:r>
            <a:r>
              <a:rPr lang="pt-BR" sz="1200" dirty="0">
                <a:latin typeface="Aktiv Grotesk" panose="020B0504020202020204" pitchFamily="34" charset="0"/>
                <a:ea typeface="Aktiv Grotesk" panose="020B0504020202020204" pitchFamily="34" charset="0"/>
                <a:cs typeface="Aktiv Grotesk" panose="020B0504020202020204" pitchFamily="34" charset="0"/>
              </a:rPr>
              <a:t>A comunicação com seu corretor e seguradora  é crucial para preservar os direitos da apólice ao identificar um incidente que supera as práticas internas. </a:t>
            </a:r>
            <a:r>
              <a:rPr lang="pt-BR" dirty="0">
                <a:latin typeface="Aktiv Grotesk" panose="020B0504020202020204" pitchFamily="34" charset="0"/>
                <a:ea typeface="Aktiv Grotesk" panose="020B0504020202020204" pitchFamily="34" charset="0"/>
                <a:cs typeface="Aktiv Grotesk" panose="020B0504020202020204" pitchFamily="34" charset="0"/>
              </a:rPr>
              <a:t>Neste momento você pode acionar um painel de fornecedores e a corretora com ações que podem  ajudar a gerenciar o incidente com valores mais competitivos</a:t>
            </a:r>
            <a:endParaRPr lang="pt-BR" sz="1200" dirty="0">
              <a:latin typeface="Aktiv Grotesk" panose="020B0504020202020204" pitchFamily="34" charset="0"/>
              <a:ea typeface="Aktiv Grotesk" panose="020B0504020202020204" pitchFamily="34" charset="0"/>
              <a:cs typeface="Aktiv Grotesk" panose="020B0504020202020204" pitchFamily="34" charset="0"/>
            </a:endParaRPr>
          </a:p>
          <a:p>
            <a:pPr marL="423674" marR="143173" indent="-394455">
              <a:lnSpc>
                <a:spcPct val="116700"/>
              </a:lnSpc>
              <a:spcBef>
                <a:spcPts val="2025"/>
              </a:spcBef>
              <a:buClr>
                <a:srgbClr val="000000"/>
              </a:buClr>
              <a:buFont typeface="Arial" panose="020B0604020202020204" pitchFamily="34" charset="0"/>
              <a:buChar char="•"/>
              <a:tabLst>
                <a:tab pos="423674" algn="l"/>
              </a:tabLst>
            </a:pPr>
            <a:r>
              <a:rPr lang="pt-BR" b="1" dirty="0">
                <a:solidFill>
                  <a:srgbClr val="0857C3"/>
                </a:solidFill>
                <a:latin typeface="Aktiv Grotesk" panose="020B0504020202020204" pitchFamily="34" charset="0"/>
                <a:ea typeface="Aktiv Grotesk" panose="020B0504020202020204" pitchFamily="34" charset="0"/>
                <a:cs typeface="Aktiv Grotesk" panose="020B0504020202020204" pitchFamily="34" charset="0"/>
              </a:rPr>
              <a:t>Mitigação</a:t>
            </a:r>
            <a:r>
              <a:rPr lang="pt-BR" dirty="0">
                <a:solidFill>
                  <a:srgbClr val="0857C3"/>
                </a:solidFill>
                <a:latin typeface="Aktiv Grotesk" panose="020B0504020202020204" pitchFamily="34" charset="0"/>
                <a:ea typeface="Aktiv Grotesk" panose="020B0504020202020204" pitchFamily="34" charset="0"/>
                <a:cs typeface="Aktiv Grotesk" panose="020B0504020202020204" pitchFamily="34" charset="0"/>
              </a:rPr>
              <a:t> </a:t>
            </a:r>
            <a:r>
              <a:rPr lang="pt-BR" dirty="0">
                <a:solidFill>
                  <a:srgbClr val="00B0F0"/>
                </a:solidFill>
                <a:latin typeface="Aktiv Grotesk" panose="020B0504020202020204" pitchFamily="34" charset="0"/>
                <a:ea typeface="Aktiv Grotesk" panose="020B0504020202020204" pitchFamily="34" charset="0"/>
                <a:cs typeface="Aktiv Grotesk" panose="020B0504020202020204" pitchFamily="34" charset="0"/>
              </a:rPr>
              <a:t>– </a:t>
            </a:r>
            <a:r>
              <a:rPr lang="pt-BR" dirty="0">
                <a:latin typeface="Aktiv Grotesk" panose="020B0504020202020204" pitchFamily="34" charset="0"/>
                <a:ea typeface="Aktiv Grotesk" panose="020B0504020202020204" pitchFamily="34" charset="0"/>
                <a:cs typeface="Aktiv Grotesk" panose="020B0504020202020204" pitchFamily="34" charset="0"/>
              </a:rPr>
              <a:t>o cliente sempre deve focar em minimizar os impactos de um incidente. </a:t>
            </a:r>
            <a:r>
              <a:rPr lang="pt-BR" dirty="0" err="1">
                <a:latin typeface="Aktiv Grotesk" panose="020B0504020202020204" pitchFamily="34" charset="0"/>
                <a:ea typeface="Aktiv Grotesk" panose="020B0504020202020204" pitchFamily="34" charset="0"/>
                <a:cs typeface="Aktiv Grotesk" panose="020B0504020202020204" pitchFamily="34" charset="0"/>
              </a:rPr>
              <a:t>È</a:t>
            </a:r>
            <a:r>
              <a:rPr lang="pt-BR" dirty="0">
                <a:latin typeface="Aktiv Grotesk" panose="020B0504020202020204" pitchFamily="34" charset="0"/>
                <a:ea typeface="Aktiv Grotesk" panose="020B0504020202020204" pitchFamily="34" charset="0"/>
                <a:cs typeface="Aktiv Grotesk" panose="020B0504020202020204" pitchFamily="34" charset="0"/>
              </a:rPr>
              <a:t> importante manter certas evidencias do incidente para que a seguradora venha fazer o pagamento do sinistro. Contar com investigar forense durante o processo é essencial.</a:t>
            </a:r>
          </a:p>
          <a:p>
            <a:pPr marL="423674" marR="143173" indent="-394455">
              <a:lnSpc>
                <a:spcPct val="116700"/>
              </a:lnSpc>
              <a:spcBef>
                <a:spcPts val="2025"/>
              </a:spcBef>
              <a:buClr>
                <a:srgbClr val="000000"/>
              </a:buClr>
              <a:buFont typeface="Arial" panose="020B0604020202020204" pitchFamily="34" charset="0"/>
              <a:buChar char="•"/>
              <a:tabLst>
                <a:tab pos="423674" algn="l"/>
              </a:tabLst>
            </a:pPr>
            <a:r>
              <a:rPr lang="pt-BR" sz="1200" b="1" dirty="0">
                <a:solidFill>
                  <a:srgbClr val="0857C3"/>
                </a:solidFill>
                <a:latin typeface="Aktiv Grotesk" panose="020B0504020202020204" pitchFamily="34" charset="0"/>
                <a:ea typeface="Aktiv Grotesk" panose="020B0504020202020204" pitchFamily="34" charset="0"/>
                <a:cs typeface="Aktiv Grotesk" panose="020B0504020202020204" pitchFamily="34" charset="0"/>
              </a:rPr>
              <a:t>Complete </a:t>
            </a:r>
            <a:r>
              <a:rPr lang="pt-BR" sz="1200" b="1" dirty="0">
                <a:solidFill>
                  <a:srgbClr val="002060"/>
                </a:solidFill>
                <a:latin typeface="Aktiv Grotesk" panose="020B0504020202020204" pitchFamily="34" charset="0"/>
                <a:ea typeface="Aktiv Grotesk" panose="020B0504020202020204" pitchFamily="34" charset="0"/>
                <a:cs typeface="Aktiv Grotesk" panose="020B0504020202020204" pitchFamily="34" charset="0"/>
              </a:rPr>
              <a:t>– </a:t>
            </a:r>
            <a:r>
              <a:rPr lang="pt-BR" sz="1200" dirty="0">
                <a:latin typeface="Aktiv Grotesk" panose="020B0504020202020204" pitchFamily="34" charset="0"/>
                <a:ea typeface="Aktiv Grotesk" panose="020B0504020202020204" pitchFamily="34" charset="0"/>
                <a:cs typeface="Aktiv Grotesk" panose="020B0504020202020204" pitchFamily="34" charset="0"/>
              </a:rPr>
              <a:t>o processo de pagamento requer os relatórios do incidente apontando a causa raiz, notas fiscais, cálculos de prejuízos e contratos. A seguradora contrata um regulador (que atua como um arbitrário/juiz) para avaliar as provas – sempre de forma neutra – se de acordo o pagamento é realizado.</a:t>
            </a:r>
            <a:endParaRPr lang="en-US" sz="1200" dirty="0">
              <a:latin typeface="Aktiv Grotesk" panose="020B0504020202020204" pitchFamily="34" charset="0"/>
              <a:ea typeface="Aktiv Grotesk" panose="020B0504020202020204" pitchFamily="34" charset="0"/>
              <a:cs typeface="Aktiv Grotesk" panose="020B0504020202020204" pitchFamily="34" charset="0"/>
            </a:endParaRPr>
          </a:p>
        </p:txBody>
      </p:sp>
    </p:spTree>
    <p:extLst>
      <p:ext uri="{BB962C8B-B14F-4D97-AF65-F5344CB8AC3E}">
        <p14:creationId xmlns:p14="http://schemas.microsoft.com/office/powerpoint/2010/main" val="1153902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0BBF59-D81A-1A33-933C-5599977CF328}"/>
            </a:ext>
          </a:extLst>
        </p:cNvPr>
        <p:cNvGrpSpPr/>
        <p:nvPr/>
      </p:nvGrpSpPr>
      <p:grpSpPr>
        <a:xfrm>
          <a:off x="0" y="0"/>
          <a:ext cx="0" cy="0"/>
          <a:chOff x="0" y="0"/>
          <a:chExt cx="0" cy="0"/>
        </a:xfrm>
      </p:grpSpPr>
      <p:sp>
        <p:nvSpPr>
          <p:cNvPr id="12" name="Slide Number Placeholder 11">
            <a:extLst>
              <a:ext uri="{FF2B5EF4-FFF2-40B4-BE49-F238E27FC236}">
                <a16:creationId xmlns:a16="http://schemas.microsoft.com/office/drawing/2014/main" id="{BB971B44-4168-B700-C9B5-9F78FA5BA79A}"/>
              </a:ext>
            </a:extLst>
          </p:cNvPr>
          <p:cNvSpPr>
            <a:spLocks noGrp="1"/>
          </p:cNvSpPr>
          <p:nvPr>
            <p:ph type="sldNum" sz="quarter" idx="12"/>
          </p:nvPr>
        </p:nvSpPr>
        <p:spPr>
          <a:xfrm>
            <a:off x="12286800" y="324000"/>
            <a:ext cx="720000" cy="216000"/>
          </a:xfrm>
        </p:spPr>
        <p:txBody>
          <a:bodyPr/>
          <a:lstStyle/>
          <a:p>
            <a:fld id="{D761CFCB-C586-4B22-A298-A01C8BAD7ABC}" type="slidenum">
              <a:rPr lang="en-GB" smtClean="0"/>
              <a:pPr/>
              <a:t>12</a:t>
            </a:fld>
            <a:endParaRPr lang="en-GB"/>
          </a:p>
        </p:txBody>
      </p:sp>
      <p:sp>
        <p:nvSpPr>
          <p:cNvPr id="11" name="Footer Placeholder 10">
            <a:extLst>
              <a:ext uri="{FF2B5EF4-FFF2-40B4-BE49-F238E27FC236}">
                <a16:creationId xmlns:a16="http://schemas.microsoft.com/office/drawing/2014/main" id="{17E7DD09-9488-24C5-E42F-22FF73F962A6}"/>
              </a:ext>
            </a:extLst>
          </p:cNvPr>
          <p:cNvSpPr>
            <a:spLocks noGrp="1"/>
          </p:cNvSpPr>
          <p:nvPr>
            <p:ph type="ftr" sz="quarter" idx="11"/>
          </p:nvPr>
        </p:nvSpPr>
        <p:spPr>
          <a:xfrm>
            <a:off x="432000" y="324000"/>
            <a:ext cx="10800000" cy="216000"/>
          </a:xfrm>
        </p:spPr>
        <p:txBody>
          <a:bodyPr/>
          <a:lstStyle/>
          <a:p>
            <a:r>
              <a:rPr lang="en-GB" dirty="0"/>
              <a:t>Cyber</a:t>
            </a:r>
          </a:p>
        </p:txBody>
      </p:sp>
      <p:sp>
        <p:nvSpPr>
          <p:cNvPr id="10" name="Title 9">
            <a:extLst>
              <a:ext uri="{FF2B5EF4-FFF2-40B4-BE49-F238E27FC236}">
                <a16:creationId xmlns:a16="http://schemas.microsoft.com/office/drawing/2014/main" id="{EFE843AD-6D77-D532-1A7E-97E09E729C1F}"/>
              </a:ext>
            </a:extLst>
          </p:cNvPr>
          <p:cNvSpPr>
            <a:spLocks noGrp="1"/>
          </p:cNvSpPr>
          <p:nvPr>
            <p:ph type="title"/>
          </p:nvPr>
        </p:nvSpPr>
        <p:spPr/>
        <p:txBody>
          <a:bodyPr/>
          <a:lstStyle/>
          <a:p>
            <a:r>
              <a:rPr lang="pt-BR" dirty="0"/>
              <a:t>Mito o seguro cyber não paga</a:t>
            </a:r>
          </a:p>
        </p:txBody>
      </p:sp>
      <p:sp>
        <p:nvSpPr>
          <p:cNvPr id="17" name="TextBox 16">
            <a:extLst>
              <a:ext uri="{FF2B5EF4-FFF2-40B4-BE49-F238E27FC236}">
                <a16:creationId xmlns:a16="http://schemas.microsoft.com/office/drawing/2014/main" id="{C4E9A835-43D3-B7B7-A138-BBA8BC64256C}"/>
              </a:ext>
            </a:extLst>
          </p:cNvPr>
          <p:cNvSpPr txBox="1"/>
          <p:nvPr/>
        </p:nvSpPr>
        <p:spPr>
          <a:xfrm>
            <a:off x="274706" y="1896321"/>
            <a:ext cx="7257062" cy="4345870"/>
          </a:xfrm>
          <a:prstGeom prst="rect">
            <a:avLst/>
          </a:prstGeom>
          <a:noFill/>
        </p:spPr>
        <p:txBody>
          <a:bodyPr wrap="square">
            <a:spAutoFit/>
          </a:bodyPr>
          <a:lstStyle/>
          <a:p>
            <a:pPr marL="29219" marR="143173">
              <a:lnSpc>
                <a:spcPct val="116700"/>
              </a:lnSpc>
              <a:spcBef>
                <a:spcPts val="2025"/>
              </a:spcBef>
              <a:buClr>
                <a:srgbClr val="000000"/>
              </a:buClr>
              <a:tabLst>
                <a:tab pos="423674" algn="l"/>
              </a:tabLst>
            </a:pPr>
            <a:r>
              <a:rPr lang="pt-BR" sz="1400" dirty="0">
                <a:latin typeface="Aktiv Grotesk" panose="020B0504020202020204" pitchFamily="34" charset="0"/>
                <a:ea typeface="Aktiv Grotesk" panose="020B0504020202020204" pitchFamily="34" charset="0"/>
                <a:cs typeface="Aktiv Grotesk" panose="020B0504020202020204" pitchFamily="34" charset="0"/>
              </a:rPr>
              <a:t>O problema real não é o seguro “não pagar”, mas sim a má interpretação das coberturas - questões envolvendo “</a:t>
            </a:r>
            <a:r>
              <a:rPr lang="pt-BR" sz="1400" dirty="0" err="1">
                <a:latin typeface="Aktiv Grotesk" panose="020B0504020202020204" pitchFamily="34" charset="0"/>
                <a:ea typeface="Aktiv Grotesk" panose="020B0504020202020204" pitchFamily="34" charset="0"/>
                <a:cs typeface="Aktiv Grotesk" panose="020B0504020202020204" pitchFamily="34" charset="0"/>
              </a:rPr>
              <a:t>silent</a:t>
            </a:r>
            <a:r>
              <a:rPr lang="pt-BR" sz="1400" dirty="0">
                <a:latin typeface="Aktiv Grotesk" panose="020B0504020202020204" pitchFamily="34" charset="0"/>
                <a:ea typeface="Aktiv Grotesk" panose="020B0504020202020204" pitchFamily="34" charset="0"/>
                <a:cs typeface="Aktiv Grotesk" panose="020B0504020202020204" pitchFamily="34" charset="0"/>
              </a:rPr>
              <a:t> cyber” — riscos cibernéticos não explicitamente incluídos ou excluídos em apólices tradicionais — geram confusão, e não inadimplência.</a:t>
            </a:r>
          </a:p>
          <a:p>
            <a:pPr marL="29219" marR="143173">
              <a:lnSpc>
                <a:spcPct val="116700"/>
              </a:lnSpc>
              <a:spcBef>
                <a:spcPts val="2025"/>
              </a:spcBef>
              <a:buClr>
                <a:srgbClr val="000000"/>
              </a:buClr>
              <a:tabLst>
                <a:tab pos="423674" algn="l"/>
              </a:tabLst>
            </a:pPr>
            <a:r>
              <a:rPr lang="pt-BR" sz="1400" dirty="0">
                <a:latin typeface="Aktiv Grotesk" panose="020B0504020202020204" pitchFamily="34" charset="0"/>
                <a:ea typeface="Aktiv Grotesk" panose="020B0504020202020204" pitchFamily="34" charset="0"/>
                <a:cs typeface="Aktiv Grotesk" panose="020B0504020202020204" pitchFamily="34" charset="0"/>
              </a:rPr>
              <a:t>Assim, o mito de que “não paga” frequentemente nasce de: Expectativa errada de que o seguro cobre tudo, a falta de leitura de exclusões e de um assessor qualificado no ato da contratação e regulação do sinistro adiciona a essa percepção.</a:t>
            </a:r>
          </a:p>
          <a:p>
            <a:pPr marL="314969" marR="143173" indent="-285750">
              <a:lnSpc>
                <a:spcPct val="116700"/>
              </a:lnSpc>
              <a:spcBef>
                <a:spcPts val="2025"/>
              </a:spcBef>
              <a:buClr>
                <a:srgbClr val="000000"/>
              </a:buClr>
              <a:buFont typeface="Arial" panose="020B0604020202020204" pitchFamily="34" charset="0"/>
              <a:buChar char="•"/>
              <a:tabLst>
                <a:tab pos="423674" algn="l"/>
              </a:tabLst>
            </a:pPr>
            <a:r>
              <a:rPr lang="pt-BR" sz="1400" dirty="0">
                <a:latin typeface="Aktiv Grotesk" panose="020B0504020202020204" pitchFamily="34" charset="0"/>
                <a:ea typeface="Aktiv Grotesk" panose="020B0504020202020204" pitchFamily="34" charset="0"/>
                <a:cs typeface="Aktiv Grotesk" panose="020B0504020202020204" pitchFamily="34" charset="0"/>
              </a:rPr>
              <a:t>2022 → 2023: As seguradoras pagaram R$ 136 milhões em indenizações, alta de 67% em relação ao ano anterior – o volume de premio coletado no Brasil foi de R$203 milhões </a:t>
            </a:r>
          </a:p>
          <a:p>
            <a:pPr marL="314969" marR="143173" indent="-285750">
              <a:lnSpc>
                <a:spcPct val="116700"/>
              </a:lnSpc>
              <a:spcBef>
                <a:spcPts val="2025"/>
              </a:spcBef>
              <a:buClr>
                <a:srgbClr val="000000"/>
              </a:buClr>
              <a:buFont typeface="Arial" panose="020B0604020202020204" pitchFamily="34" charset="0"/>
              <a:buChar char="•"/>
              <a:tabLst>
                <a:tab pos="423674" algn="l"/>
              </a:tabLst>
            </a:pPr>
            <a:r>
              <a:rPr lang="pt-BR" sz="1400" dirty="0">
                <a:latin typeface="Aktiv Grotesk" panose="020B0504020202020204" pitchFamily="34" charset="0"/>
                <a:ea typeface="Aktiv Grotesk" panose="020B0504020202020204" pitchFamily="34" charset="0"/>
                <a:cs typeface="Aktiv Grotesk" panose="020B0504020202020204" pitchFamily="34" charset="0"/>
              </a:rPr>
              <a:t>2024: As seguradoras pagaram R$109milhões em indenizações, o volume de premio arrecadado foi de R$227milhões </a:t>
            </a:r>
          </a:p>
          <a:p>
            <a:pPr marL="29219" marR="143173">
              <a:lnSpc>
                <a:spcPct val="116700"/>
              </a:lnSpc>
              <a:spcBef>
                <a:spcPts val="2025"/>
              </a:spcBef>
              <a:buClr>
                <a:srgbClr val="000000"/>
              </a:buClr>
              <a:tabLst>
                <a:tab pos="423674" algn="l"/>
              </a:tabLst>
            </a:pPr>
            <a:endParaRPr lang="en-US" sz="1200" dirty="0">
              <a:latin typeface="Aktiv Grotesk" panose="020B0504020202020204" pitchFamily="34" charset="0"/>
              <a:ea typeface="Aktiv Grotesk" panose="020B0504020202020204" pitchFamily="34" charset="0"/>
              <a:cs typeface="Aktiv Grotesk" panose="020B0504020202020204" pitchFamily="34" charset="0"/>
            </a:endParaRPr>
          </a:p>
        </p:txBody>
      </p:sp>
      <p:pic>
        <p:nvPicPr>
          <p:cNvPr id="14" name="Picture 13" descr="A screenshot of a cell phone&#10;&#10;AI-generated content may be incorrect.">
            <a:extLst>
              <a:ext uri="{FF2B5EF4-FFF2-40B4-BE49-F238E27FC236}">
                <a16:creationId xmlns:a16="http://schemas.microsoft.com/office/drawing/2014/main" id="{F3B0907D-366A-9956-24F2-DA95D28484A2}"/>
              </a:ext>
            </a:extLst>
          </p:cNvPr>
          <p:cNvPicPr>
            <a:picLocks noChangeAspect="1"/>
          </p:cNvPicPr>
          <p:nvPr/>
        </p:nvPicPr>
        <p:blipFill>
          <a:blip r:embed="rId3"/>
          <a:stretch>
            <a:fillRect/>
          </a:stretch>
        </p:blipFill>
        <p:spPr>
          <a:xfrm>
            <a:off x="8434172" y="1618495"/>
            <a:ext cx="4043755" cy="4901521"/>
          </a:xfrm>
          <a:prstGeom prst="rect">
            <a:avLst/>
          </a:prstGeom>
        </p:spPr>
      </p:pic>
    </p:spTree>
    <p:extLst>
      <p:ext uri="{BB962C8B-B14F-4D97-AF65-F5344CB8AC3E}">
        <p14:creationId xmlns:p14="http://schemas.microsoft.com/office/powerpoint/2010/main" val="1416547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8167CDD-E305-A3A3-1285-78CAF1FA5041}"/>
              </a:ext>
            </a:extLst>
          </p:cNvPr>
          <p:cNvSpPr>
            <a:spLocks noGrp="1"/>
          </p:cNvSpPr>
          <p:nvPr>
            <p:ph sz="half" idx="2"/>
          </p:nvPr>
        </p:nvSpPr>
        <p:spPr/>
        <p:txBody>
          <a:bodyPr/>
          <a:lstStyle/>
          <a:p>
            <a:r>
              <a:rPr lang="pt-BR" sz="1400" b="1" dirty="0"/>
              <a:t>Não precisamos de um seguro cibernético, investimos em segurança de TI</a:t>
            </a:r>
          </a:p>
          <a:p>
            <a:pPr algn="just"/>
            <a:r>
              <a:rPr lang="pt-BR" sz="1400" dirty="0"/>
              <a:t>Você pode ter as melhores defesas do mundo, mas a segurança de TI nem sempre pode protegê-lo de todas as ameaças, incluindo o fator humano ou a exposição por meio de vendedores ou fornecedores terceirizados. Nenhuma ferramenta ou fabricante garantem 100% de proteção, além disso a tecnologia e as vulnerabilidades são evolutivas, o que era seguro ontem pode não ser verdadeiro amanhã.</a:t>
            </a:r>
          </a:p>
          <a:p>
            <a:pPr algn="just"/>
            <a:r>
              <a:rPr lang="pt-BR" sz="1400" b="1" dirty="0"/>
              <a:t>Já temos cobertura em outros seguros</a:t>
            </a:r>
          </a:p>
          <a:p>
            <a:pPr algn="just"/>
            <a:r>
              <a:rPr lang="pt-BR" sz="1400" dirty="0"/>
              <a:t>Algumas apólices podem incluir um sublimite de cyber (</a:t>
            </a:r>
            <a:r>
              <a:rPr lang="pt-BR" sz="1400" dirty="0" err="1"/>
              <a:t>property</a:t>
            </a:r>
            <a:r>
              <a:rPr lang="pt-BR" sz="1400" dirty="0"/>
              <a:t> de grandes riscos). A demais desde 2019 o Prudential </a:t>
            </a:r>
            <a:r>
              <a:rPr lang="pt-BR" sz="1400" dirty="0" err="1"/>
              <a:t>Regulatory</a:t>
            </a:r>
            <a:r>
              <a:rPr lang="pt-BR" sz="1400" dirty="0"/>
              <a:t> </a:t>
            </a:r>
            <a:r>
              <a:rPr lang="pt-BR" sz="1400" dirty="0" err="1"/>
              <a:t>Authority</a:t>
            </a:r>
            <a:r>
              <a:rPr lang="pt-BR" sz="1400" dirty="0"/>
              <a:t> (em janeiro de 2019) e o </a:t>
            </a:r>
            <a:r>
              <a:rPr lang="pt-BR" sz="1400" dirty="0" err="1"/>
              <a:t>Lloyd’s</a:t>
            </a:r>
            <a:r>
              <a:rPr lang="pt-BR" sz="1400" dirty="0"/>
              <a:t> (em julho de 20) obrigaram as seguradoras a colocar em prática planos para reduzir o que foi identificado como exposições cibernéticas “silenciosas” - excluindo ou fornecendo cobertura afirmativa e diante disso não há cobertura nas demais apólices. </a:t>
            </a:r>
          </a:p>
          <a:p>
            <a:pPr algn="just"/>
            <a:endParaRPr lang="pt-BR" sz="1400" dirty="0"/>
          </a:p>
        </p:txBody>
      </p:sp>
      <p:sp>
        <p:nvSpPr>
          <p:cNvPr id="3" name="Content Placeholder 2">
            <a:extLst>
              <a:ext uri="{FF2B5EF4-FFF2-40B4-BE49-F238E27FC236}">
                <a16:creationId xmlns:a16="http://schemas.microsoft.com/office/drawing/2014/main" id="{7A15D19F-255E-97AD-D2FA-9639B6B0515B}"/>
              </a:ext>
            </a:extLst>
          </p:cNvPr>
          <p:cNvSpPr>
            <a:spLocks noGrp="1"/>
          </p:cNvSpPr>
          <p:nvPr>
            <p:ph sz="half" idx="1"/>
          </p:nvPr>
        </p:nvSpPr>
        <p:spPr/>
        <p:txBody>
          <a:bodyPr/>
          <a:lstStyle/>
          <a:p>
            <a:pPr>
              <a:lnSpc>
                <a:spcPct val="100000"/>
              </a:lnSpc>
            </a:pPr>
            <a:r>
              <a:rPr lang="pt-BR" sz="1400" b="1" dirty="0"/>
              <a:t>Ataques cibernéticos afetam apenas as grandes empresas</a:t>
            </a:r>
          </a:p>
          <a:p>
            <a:pPr>
              <a:lnSpc>
                <a:spcPct val="100000"/>
              </a:lnSpc>
            </a:pPr>
            <a:r>
              <a:rPr lang="pt-BR" sz="1400" dirty="0"/>
              <a:t>Uma reportagem publicada pelo Valor Econômico demonstrou que empresas de Pequeno e Médio Porte tiveram um aumento de 140% em ataques digitais. As organizações menores geralmente não têm os recursos necessários para investir em segurança de TI ou fornecer treinamento cibernético para sua equipe, o que as torna um alvo mais fácil.</a:t>
            </a:r>
          </a:p>
          <a:p>
            <a:pPr>
              <a:lnSpc>
                <a:spcPct val="100000"/>
              </a:lnSpc>
            </a:pPr>
            <a:r>
              <a:rPr lang="pt-BR" sz="1400" b="1" dirty="0"/>
              <a:t>Não coletamos dados confidenciais não temos o risco</a:t>
            </a:r>
          </a:p>
          <a:p>
            <a:pPr>
              <a:lnSpc>
                <a:spcPct val="100000"/>
              </a:lnSpc>
            </a:pPr>
            <a:r>
              <a:rPr lang="pt-BR" sz="1400" dirty="0"/>
              <a:t>Todas empresas possuem dados e estão sujeitas a LGPD, mesmo que apenas possuem dados de empregados, além do mais qualquer empresa que dependa de um sistema de computador para operar tem um risco. Duas fontes comuns de reclamações cibernéticas são os criminosos que usam e-mails fraudulentos para solicitar a transferência de fundos ou os ataques de </a:t>
            </a:r>
            <a:r>
              <a:rPr lang="pt-BR" sz="1400" dirty="0" err="1"/>
              <a:t>ransomware</a:t>
            </a:r>
            <a:r>
              <a:rPr lang="pt-BR" sz="1400" dirty="0"/>
              <a:t> que causam graves interrupções nos negócios e, possivelmente, grandes perdas financeiras.</a:t>
            </a:r>
          </a:p>
          <a:p>
            <a:pPr>
              <a:lnSpc>
                <a:spcPct val="100000"/>
              </a:lnSpc>
            </a:pPr>
            <a:r>
              <a:rPr lang="pt-BR" sz="1400" b="1" dirty="0"/>
              <a:t>Terceirizamos nossas operações de TI ou meu sistema está em Nuvem</a:t>
            </a:r>
          </a:p>
          <a:p>
            <a:pPr>
              <a:lnSpc>
                <a:spcPct val="100000"/>
              </a:lnSpc>
            </a:pPr>
            <a:r>
              <a:rPr lang="pt-BR" sz="1400" dirty="0"/>
              <a:t>Terceirizar para um provedor não significa terceirizar suas responsabilidades pela proteção de dados, conforme confirmado pela LGPD. Se o seu provedor de serviços de TI for comprometido, isso poderá afetar significativamente suas operações comerciais e também as finanças. Mesmo que você peça indenização a ele, isso pode levar tempo e a responsabilidade dele para com você também pode ser limitada.</a:t>
            </a:r>
          </a:p>
        </p:txBody>
      </p:sp>
      <p:sp>
        <p:nvSpPr>
          <p:cNvPr id="4" name="Title 3">
            <a:extLst>
              <a:ext uri="{FF2B5EF4-FFF2-40B4-BE49-F238E27FC236}">
                <a16:creationId xmlns:a16="http://schemas.microsoft.com/office/drawing/2014/main" id="{A1F5E450-5805-2F98-59C9-BC9349C5C40F}"/>
              </a:ext>
            </a:extLst>
          </p:cNvPr>
          <p:cNvSpPr>
            <a:spLocks noGrp="1"/>
          </p:cNvSpPr>
          <p:nvPr>
            <p:ph type="title"/>
          </p:nvPr>
        </p:nvSpPr>
        <p:spPr/>
        <p:txBody>
          <a:bodyPr/>
          <a:lstStyle/>
          <a:p>
            <a:r>
              <a:rPr lang="pt-BR" dirty="0"/>
              <a:t>Mitos e Verdades </a:t>
            </a:r>
          </a:p>
        </p:txBody>
      </p:sp>
      <p:sp>
        <p:nvSpPr>
          <p:cNvPr id="5" name="Slide Number Placeholder 4">
            <a:extLst>
              <a:ext uri="{FF2B5EF4-FFF2-40B4-BE49-F238E27FC236}">
                <a16:creationId xmlns:a16="http://schemas.microsoft.com/office/drawing/2014/main" id="{31275988-36BA-BF7C-E7B9-93569DC06386}"/>
              </a:ext>
            </a:extLst>
          </p:cNvPr>
          <p:cNvSpPr>
            <a:spLocks noGrp="1"/>
          </p:cNvSpPr>
          <p:nvPr>
            <p:ph type="sldNum" sz="quarter" idx="12"/>
          </p:nvPr>
        </p:nvSpPr>
        <p:spPr/>
        <p:txBody>
          <a:bodyPr/>
          <a:lstStyle/>
          <a:p>
            <a:fld id="{D761CFCB-C586-4B22-A298-A01C8BAD7ABC}" type="slidenum">
              <a:rPr lang="en-GB" smtClean="0"/>
              <a:pPr/>
              <a:t>13</a:t>
            </a:fld>
            <a:endParaRPr lang="en-GB"/>
          </a:p>
        </p:txBody>
      </p:sp>
      <p:sp>
        <p:nvSpPr>
          <p:cNvPr id="6" name="Text Placeholder 5">
            <a:extLst>
              <a:ext uri="{FF2B5EF4-FFF2-40B4-BE49-F238E27FC236}">
                <a16:creationId xmlns:a16="http://schemas.microsoft.com/office/drawing/2014/main" id="{4C0BDDE6-9F74-041F-1112-97A1477ADC77}"/>
              </a:ext>
            </a:extLst>
          </p:cNvPr>
          <p:cNvSpPr>
            <a:spLocks noGrp="1"/>
          </p:cNvSpPr>
          <p:nvPr>
            <p:ph type="body" sz="quarter" idx="13"/>
          </p:nvPr>
        </p:nvSpPr>
        <p:spPr/>
        <p:txBody>
          <a:bodyPr/>
          <a:lstStyle/>
          <a:p>
            <a:r>
              <a:rPr lang="pt-BR" dirty="0"/>
              <a:t>Seguro Cyber </a:t>
            </a:r>
          </a:p>
        </p:txBody>
      </p:sp>
      <p:sp>
        <p:nvSpPr>
          <p:cNvPr id="7" name="Footer Placeholder 6">
            <a:extLst>
              <a:ext uri="{FF2B5EF4-FFF2-40B4-BE49-F238E27FC236}">
                <a16:creationId xmlns:a16="http://schemas.microsoft.com/office/drawing/2014/main" id="{C1C5F9AF-8F80-A8A8-A7E6-C48DA452A827}"/>
              </a:ext>
            </a:extLst>
          </p:cNvPr>
          <p:cNvSpPr>
            <a:spLocks noGrp="1"/>
          </p:cNvSpPr>
          <p:nvPr>
            <p:ph type="ftr" sz="quarter" idx="11"/>
          </p:nvPr>
        </p:nvSpPr>
        <p:spPr/>
        <p:txBody>
          <a:bodyPr/>
          <a:lstStyle/>
          <a:p>
            <a:r>
              <a:rPr lang="en-GB" dirty="0"/>
              <a:t>Cyber</a:t>
            </a:r>
          </a:p>
        </p:txBody>
      </p:sp>
    </p:spTree>
    <p:extLst>
      <p:ext uri="{BB962C8B-B14F-4D97-AF65-F5344CB8AC3E}">
        <p14:creationId xmlns:p14="http://schemas.microsoft.com/office/powerpoint/2010/main" val="38490734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E152ED-D077-06F4-CAE9-2A8B86D2632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5C9D553-94CD-F2D7-0585-5ACA862785BA}"/>
              </a:ext>
            </a:extLst>
          </p:cNvPr>
          <p:cNvSpPr>
            <a:spLocks noGrp="1"/>
          </p:cNvSpPr>
          <p:nvPr>
            <p:ph type="title"/>
          </p:nvPr>
        </p:nvSpPr>
        <p:spPr>
          <a:xfrm>
            <a:off x="432000" y="1224000"/>
            <a:ext cx="12574800" cy="504000"/>
          </a:xfrm>
        </p:spPr>
        <p:txBody>
          <a:bodyPr/>
          <a:lstStyle/>
          <a:p>
            <a:r>
              <a:rPr lang="en-GB" dirty="0"/>
              <a:t>A </a:t>
            </a:r>
            <a:r>
              <a:rPr lang="en-GB" dirty="0" err="1"/>
              <a:t>minha</a:t>
            </a:r>
            <a:r>
              <a:rPr lang="en-GB" dirty="0"/>
              <a:t> </a:t>
            </a:r>
            <a:r>
              <a:rPr lang="en-GB" dirty="0" err="1"/>
              <a:t>empresa</a:t>
            </a:r>
            <a:r>
              <a:rPr lang="en-GB" dirty="0"/>
              <a:t> </a:t>
            </a:r>
            <a:r>
              <a:rPr lang="en-GB" dirty="0" err="1"/>
              <a:t>não</a:t>
            </a:r>
            <a:r>
              <a:rPr lang="en-GB" dirty="0"/>
              <a:t> </a:t>
            </a:r>
            <a:r>
              <a:rPr lang="en-GB" dirty="0" err="1"/>
              <a:t>precisa</a:t>
            </a:r>
            <a:r>
              <a:rPr lang="en-GB" dirty="0"/>
              <a:t> de Seguro </a:t>
            </a:r>
          </a:p>
        </p:txBody>
      </p:sp>
      <p:sp>
        <p:nvSpPr>
          <p:cNvPr id="12" name="Slide Number Placeholder 11">
            <a:extLst>
              <a:ext uri="{FF2B5EF4-FFF2-40B4-BE49-F238E27FC236}">
                <a16:creationId xmlns:a16="http://schemas.microsoft.com/office/drawing/2014/main" id="{D5ECDD50-707F-0632-A34D-B6E5A2580956}"/>
              </a:ext>
            </a:extLst>
          </p:cNvPr>
          <p:cNvSpPr>
            <a:spLocks noGrp="1"/>
          </p:cNvSpPr>
          <p:nvPr>
            <p:ph type="sldNum" sz="quarter" idx="12"/>
          </p:nvPr>
        </p:nvSpPr>
        <p:spPr>
          <a:xfrm>
            <a:off x="12286800" y="324000"/>
            <a:ext cx="720000" cy="216000"/>
          </a:xfrm>
        </p:spPr>
        <p:txBody>
          <a:bodyPr/>
          <a:lstStyle/>
          <a:p>
            <a:fld id="{D761CFCB-C586-4B22-A298-A01C8BAD7ABC}" type="slidenum">
              <a:rPr lang="en-GB" smtClean="0"/>
              <a:pPr/>
              <a:t>14</a:t>
            </a:fld>
            <a:endParaRPr lang="en-GB"/>
          </a:p>
        </p:txBody>
      </p:sp>
      <p:sp>
        <p:nvSpPr>
          <p:cNvPr id="11" name="Footer Placeholder 10">
            <a:extLst>
              <a:ext uri="{FF2B5EF4-FFF2-40B4-BE49-F238E27FC236}">
                <a16:creationId xmlns:a16="http://schemas.microsoft.com/office/drawing/2014/main" id="{D78E1F34-D325-03B6-CABA-434CC89442C0}"/>
              </a:ext>
            </a:extLst>
          </p:cNvPr>
          <p:cNvSpPr>
            <a:spLocks noGrp="1"/>
          </p:cNvSpPr>
          <p:nvPr>
            <p:ph type="ftr" sz="quarter" idx="11"/>
          </p:nvPr>
        </p:nvSpPr>
        <p:spPr>
          <a:xfrm>
            <a:off x="432000" y="324000"/>
            <a:ext cx="10800000" cy="216000"/>
          </a:xfrm>
        </p:spPr>
        <p:txBody>
          <a:bodyPr/>
          <a:lstStyle/>
          <a:p>
            <a:r>
              <a:rPr lang="en-GB" dirty="0"/>
              <a:t>Cyber</a:t>
            </a:r>
          </a:p>
        </p:txBody>
      </p:sp>
      <p:pic>
        <p:nvPicPr>
          <p:cNvPr id="3" name="Picture 2">
            <a:extLst>
              <a:ext uri="{FF2B5EF4-FFF2-40B4-BE49-F238E27FC236}">
                <a16:creationId xmlns:a16="http://schemas.microsoft.com/office/drawing/2014/main" id="{ECC2AE1A-27E9-E85D-D8F1-4BB6CBFDD0E2}"/>
              </a:ext>
            </a:extLst>
          </p:cNvPr>
          <p:cNvPicPr>
            <a:picLocks noChangeAspect="1"/>
          </p:cNvPicPr>
          <p:nvPr/>
        </p:nvPicPr>
        <p:blipFill rotWithShape="1">
          <a:blip r:embed="rId3"/>
          <a:srcRect l="5245" t="50000" r="36073" b="14844"/>
          <a:stretch/>
        </p:blipFill>
        <p:spPr>
          <a:xfrm>
            <a:off x="432001" y="1936114"/>
            <a:ext cx="4934084" cy="1661928"/>
          </a:xfrm>
          <a:prstGeom prst="rect">
            <a:avLst/>
          </a:prstGeom>
        </p:spPr>
      </p:pic>
      <p:pic>
        <p:nvPicPr>
          <p:cNvPr id="5" name="Picture 4">
            <a:extLst>
              <a:ext uri="{FF2B5EF4-FFF2-40B4-BE49-F238E27FC236}">
                <a16:creationId xmlns:a16="http://schemas.microsoft.com/office/drawing/2014/main" id="{99C7457E-817F-8B9B-F158-C2CD47F9ECDF}"/>
              </a:ext>
            </a:extLst>
          </p:cNvPr>
          <p:cNvPicPr>
            <a:picLocks noChangeAspect="1"/>
          </p:cNvPicPr>
          <p:nvPr/>
        </p:nvPicPr>
        <p:blipFill rotWithShape="1">
          <a:blip r:embed="rId4"/>
          <a:srcRect l="8759" t="39497" r="10771" b="31509"/>
          <a:stretch/>
        </p:blipFill>
        <p:spPr>
          <a:xfrm>
            <a:off x="1808148" y="3136629"/>
            <a:ext cx="4597197" cy="922825"/>
          </a:xfrm>
          <a:prstGeom prst="rect">
            <a:avLst/>
          </a:prstGeom>
        </p:spPr>
      </p:pic>
      <p:pic>
        <p:nvPicPr>
          <p:cNvPr id="10" name="Picture 9" descr="A black text on a white background&#10;&#10;AI-generated content may be incorrect.">
            <a:extLst>
              <a:ext uri="{FF2B5EF4-FFF2-40B4-BE49-F238E27FC236}">
                <a16:creationId xmlns:a16="http://schemas.microsoft.com/office/drawing/2014/main" id="{40C4B639-8290-072F-C95E-C6A0C8076EC8}"/>
              </a:ext>
            </a:extLst>
          </p:cNvPr>
          <p:cNvPicPr>
            <a:picLocks noChangeAspect="1"/>
          </p:cNvPicPr>
          <p:nvPr/>
        </p:nvPicPr>
        <p:blipFill>
          <a:blip r:embed="rId5"/>
          <a:stretch>
            <a:fillRect/>
          </a:stretch>
        </p:blipFill>
        <p:spPr>
          <a:xfrm>
            <a:off x="6742232" y="1936114"/>
            <a:ext cx="6133120" cy="1281333"/>
          </a:xfrm>
          <a:prstGeom prst="rect">
            <a:avLst/>
          </a:prstGeom>
        </p:spPr>
      </p:pic>
      <p:pic>
        <p:nvPicPr>
          <p:cNvPr id="16" name="Picture 15" descr="A black text on a white background&#10;&#10;AI-generated content may be incorrect.">
            <a:extLst>
              <a:ext uri="{FF2B5EF4-FFF2-40B4-BE49-F238E27FC236}">
                <a16:creationId xmlns:a16="http://schemas.microsoft.com/office/drawing/2014/main" id="{7560149E-E32C-1098-6331-AF5BB989315F}"/>
              </a:ext>
            </a:extLst>
          </p:cNvPr>
          <p:cNvPicPr>
            <a:picLocks noChangeAspect="1"/>
          </p:cNvPicPr>
          <p:nvPr/>
        </p:nvPicPr>
        <p:blipFill>
          <a:blip r:embed="rId6"/>
          <a:stretch>
            <a:fillRect/>
          </a:stretch>
        </p:blipFill>
        <p:spPr>
          <a:xfrm>
            <a:off x="640412" y="4167814"/>
            <a:ext cx="4725673" cy="1009855"/>
          </a:xfrm>
          <a:prstGeom prst="rect">
            <a:avLst/>
          </a:prstGeom>
        </p:spPr>
      </p:pic>
      <p:pic>
        <p:nvPicPr>
          <p:cNvPr id="18" name="Picture 17" descr="A black background with white text&#10;&#10;AI-generated content may be incorrect.">
            <a:extLst>
              <a:ext uri="{FF2B5EF4-FFF2-40B4-BE49-F238E27FC236}">
                <a16:creationId xmlns:a16="http://schemas.microsoft.com/office/drawing/2014/main" id="{6E61B605-D368-C88F-9725-C40AE40A26A2}"/>
              </a:ext>
            </a:extLst>
          </p:cNvPr>
          <p:cNvPicPr>
            <a:picLocks noChangeAspect="1"/>
          </p:cNvPicPr>
          <p:nvPr/>
        </p:nvPicPr>
        <p:blipFill>
          <a:blip r:embed="rId7"/>
          <a:stretch>
            <a:fillRect/>
          </a:stretch>
        </p:blipFill>
        <p:spPr>
          <a:xfrm>
            <a:off x="432000" y="5608657"/>
            <a:ext cx="5620161" cy="727018"/>
          </a:xfrm>
          <a:prstGeom prst="rect">
            <a:avLst/>
          </a:prstGeom>
        </p:spPr>
      </p:pic>
      <p:pic>
        <p:nvPicPr>
          <p:cNvPr id="20" name="Picture 19" descr="Black text on a white background&#10;&#10;AI-generated content may be incorrect.">
            <a:extLst>
              <a:ext uri="{FF2B5EF4-FFF2-40B4-BE49-F238E27FC236}">
                <a16:creationId xmlns:a16="http://schemas.microsoft.com/office/drawing/2014/main" id="{E430C8CB-C82D-3238-DCBD-32F20C12351E}"/>
              </a:ext>
            </a:extLst>
          </p:cNvPr>
          <p:cNvPicPr>
            <a:picLocks noChangeAspect="1"/>
          </p:cNvPicPr>
          <p:nvPr/>
        </p:nvPicPr>
        <p:blipFill>
          <a:blip r:embed="rId8"/>
          <a:stretch>
            <a:fillRect/>
          </a:stretch>
        </p:blipFill>
        <p:spPr>
          <a:xfrm>
            <a:off x="7332707" y="3364830"/>
            <a:ext cx="4297333" cy="978978"/>
          </a:xfrm>
          <a:prstGeom prst="rect">
            <a:avLst/>
          </a:prstGeom>
        </p:spPr>
      </p:pic>
      <p:pic>
        <p:nvPicPr>
          <p:cNvPr id="22" name="Picture 21" descr="A close up of black text&#10;&#10;AI-generated content may be incorrect.">
            <a:extLst>
              <a:ext uri="{FF2B5EF4-FFF2-40B4-BE49-F238E27FC236}">
                <a16:creationId xmlns:a16="http://schemas.microsoft.com/office/drawing/2014/main" id="{FD28F13A-5535-C724-530D-7451E5474F12}"/>
              </a:ext>
            </a:extLst>
          </p:cNvPr>
          <p:cNvPicPr>
            <a:picLocks noChangeAspect="1"/>
          </p:cNvPicPr>
          <p:nvPr/>
        </p:nvPicPr>
        <p:blipFill>
          <a:blip r:embed="rId9"/>
          <a:stretch>
            <a:fillRect/>
          </a:stretch>
        </p:blipFill>
        <p:spPr>
          <a:xfrm>
            <a:off x="7989467" y="4555439"/>
            <a:ext cx="4297333" cy="977919"/>
          </a:xfrm>
          <a:prstGeom prst="rect">
            <a:avLst/>
          </a:prstGeom>
        </p:spPr>
      </p:pic>
      <p:pic>
        <p:nvPicPr>
          <p:cNvPr id="24" name="Picture 23" descr="A black text on a white background&#10;&#10;AI-generated content may be incorrect.">
            <a:extLst>
              <a:ext uri="{FF2B5EF4-FFF2-40B4-BE49-F238E27FC236}">
                <a16:creationId xmlns:a16="http://schemas.microsoft.com/office/drawing/2014/main" id="{D6F162C9-EA85-B219-7BFE-D07C574E80AE}"/>
              </a:ext>
            </a:extLst>
          </p:cNvPr>
          <p:cNvPicPr>
            <a:picLocks noChangeAspect="1"/>
          </p:cNvPicPr>
          <p:nvPr/>
        </p:nvPicPr>
        <p:blipFill>
          <a:blip r:embed="rId10"/>
          <a:stretch>
            <a:fillRect/>
          </a:stretch>
        </p:blipFill>
        <p:spPr>
          <a:xfrm>
            <a:off x="6671179" y="5817777"/>
            <a:ext cx="6335009" cy="895475"/>
          </a:xfrm>
          <a:prstGeom prst="rect">
            <a:avLst/>
          </a:prstGeom>
        </p:spPr>
      </p:pic>
    </p:spTree>
    <p:extLst>
      <p:ext uri="{BB962C8B-B14F-4D97-AF65-F5344CB8AC3E}">
        <p14:creationId xmlns:p14="http://schemas.microsoft.com/office/powerpoint/2010/main" val="3327123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8BF4C9-8E82-975C-B0F9-F8B9B24B1BDD}"/>
            </a:ext>
          </a:extLst>
        </p:cNvPr>
        <p:cNvGrpSpPr/>
        <p:nvPr/>
      </p:nvGrpSpPr>
      <p:grpSpPr>
        <a:xfrm>
          <a:off x="0" y="0"/>
          <a:ext cx="0" cy="0"/>
          <a:chOff x="0" y="0"/>
          <a:chExt cx="0" cy="0"/>
        </a:xfrm>
      </p:grpSpPr>
      <p:pic>
        <p:nvPicPr>
          <p:cNvPr id="12" name="Picture 11">
            <a:extLst>
              <a:ext uri="{FF2B5EF4-FFF2-40B4-BE49-F238E27FC236}">
                <a16:creationId xmlns:a16="http://schemas.microsoft.com/office/drawing/2014/main" id="{C22B19DB-C090-10F9-A5C4-79E0EA1975B1}"/>
              </a:ext>
            </a:extLst>
          </p:cNvPr>
          <p:cNvPicPr>
            <a:picLocks noChangeAspect="1"/>
          </p:cNvPicPr>
          <p:nvPr/>
        </p:nvPicPr>
        <p:blipFill>
          <a:blip r:embed="rId3">
            <a:extLst>
              <a:ext uri="{28A0092B-C50C-407E-A947-70E740481C1C}">
                <a14:useLocalDpi xmlns:a14="http://schemas.microsoft.com/office/drawing/2010/main" val="0"/>
              </a:ext>
            </a:extLst>
          </a:blip>
          <a:srcRect r="9464" b="9464"/>
          <a:stretch>
            <a:fillRect/>
          </a:stretch>
        </p:blipFill>
        <p:spPr>
          <a:xfrm>
            <a:off x="0" y="12"/>
            <a:ext cx="13438188" cy="7559663"/>
          </a:xfrm>
          <a:prstGeom prst="rect">
            <a:avLst/>
          </a:prstGeom>
        </p:spPr>
      </p:pic>
      <p:sp>
        <p:nvSpPr>
          <p:cNvPr id="7" name="Title 6">
            <a:extLst>
              <a:ext uri="{FF2B5EF4-FFF2-40B4-BE49-F238E27FC236}">
                <a16:creationId xmlns:a16="http://schemas.microsoft.com/office/drawing/2014/main" id="{64A5A09D-E9C0-0675-21FA-A084A3C01F22}"/>
              </a:ext>
            </a:extLst>
          </p:cNvPr>
          <p:cNvSpPr>
            <a:spLocks noGrp="1"/>
          </p:cNvSpPr>
          <p:nvPr>
            <p:ph type="title"/>
          </p:nvPr>
        </p:nvSpPr>
        <p:spPr/>
        <p:txBody>
          <a:bodyPr/>
          <a:lstStyle/>
          <a:p>
            <a:r>
              <a:rPr lang="en-GB" sz="8000" dirty="0" err="1">
                <a:solidFill>
                  <a:schemeClr val="accent3"/>
                </a:solidFill>
              </a:rPr>
              <a:t>Obrigada</a:t>
            </a:r>
            <a:r>
              <a:rPr lang="en-GB" sz="8000" dirty="0">
                <a:solidFill>
                  <a:schemeClr val="accent3"/>
                </a:solidFill>
              </a:rPr>
              <a:t>!</a:t>
            </a:r>
            <a:endParaRPr lang="en-GB" sz="8000" dirty="0">
              <a:solidFill>
                <a:schemeClr val="bg1"/>
              </a:solidFill>
            </a:endParaRPr>
          </a:p>
        </p:txBody>
      </p:sp>
      <p:cxnSp>
        <p:nvCxnSpPr>
          <p:cNvPr id="5" name="SHP_Line">
            <a:extLst>
              <a:ext uri="{FF2B5EF4-FFF2-40B4-BE49-F238E27FC236}">
                <a16:creationId xmlns:a16="http://schemas.microsoft.com/office/drawing/2014/main" id="{A200F872-5718-BFD6-5D4F-C25D87697BAE}"/>
              </a:ext>
            </a:extLst>
          </p:cNvPr>
          <p:cNvCxnSpPr/>
          <p:nvPr/>
        </p:nvCxnSpPr>
        <p:spPr bwMode="gray">
          <a:xfrm flipH="1">
            <a:off x="431800" y="1044000"/>
            <a:ext cx="12575000" cy="0"/>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sp>
        <p:nvSpPr>
          <p:cNvPr id="9" name="Footer Placeholder 8">
            <a:extLst>
              <a:ext uri="{FF2B5EF4-FFF2-40B4-BE49-F238E27FC236}">
                <a16:creationId xmlns:a16="http://schemas.microsoft.com/office/drawing/2014/main" id="{88658D4B-FEA2-E938-CA48-01AFF2AAFDD5}"/>
              </a:ext>
            </a:extLst>
          </p:cNvPr>
          <p:cNvSpPr>
            <a:spLocks noGrp="1"/>
          </p:cNvSpPr>
          <p:nvPr>
            <p:ph type="ftr" sz="quarter" idx="11"/>
          </p:nvPr>
        </p:nvSpPr>
        <p:spPr/>
        <p:txBody>
          <a:bodyPr/>
          <a:lstStyle/>
          <a:p>
            <a:r>
              <a:rPr lang="en-GB" dirty="0"/>
              <a:t>Cyber</a:t>
            </a:r>
          </a:p>
        </p:txBody>
      </p:sp>
      <p:sp>
        <p:nvSpPr>
          <p:cNvPr id="10" name="Slide Number Placeholder 9">
            <a:extLst>
              <a:ext uri="{FF2B5EF4-FFF2-40B4-BE49-F238E27FC236}">
                <a16:creationId xmlns:a16="http://schemas.microsoft.com/office/drawing/2014/main" id="{CFC294A8-C4EE-6856-2D13-B5FB459BFA6F}"/>
              </a:ext>
            </a:extLst>
          </p:cNvPr>
          <p:cNvSpPr>
            <a:spLocks noGrp="1"/>
          </p:cNvSpPr>
          <p:nvPr>
            <p:ph type="sldNum" sz="quarter" idx="12"/>
          </p:nvPr>
        </p:nvSpPr>
        <p:spPr/>
        <p:txBody>
          <a:bodyPr/>
          <a:lstStyle/>
          <a:p>
            <a:fld id="{D761CFCB-C586-4B22-A298-A01C8BAD7ABC}" type="slidenum">
              <a:rPr lang="en-GB" noProof="0" smtClean="0">
                <a:solidFill>
                  <a:schemeClr val="accent2"/>
                </a:solidFill>
              </a:rPr>
              <a:pPr/>
              <a:t>15</a:t>
            </a:fld>
            <a:endParaRPr lang="en-GB" noProof="0">
              <a:solidFill>
                <a:schemeClr val="accent2"/>
              </a:solidFill>
            </a:endParaRPr>
          </a:p>
        </p:txBody>
      </p:sp>
      <p:sp>
        <p:nvSpPr>
          <p:cNvPr id="2" name="Title 1">
            <a:extLst>
              <a:ext uri="{FF2B5EF4-FFF2-40B4-BE49-F238E27FC236}">
                <a16:creationId xmlns:a16="http://schemas.microsoft.com/office/drawing/2014/main" id="{C13AB87F-05A3-3830-EC77-8B9507D98188}"/>
              </a:ext>
            </a:extLst>
          </p:cNvPr>
          <p:cNvSpPr txBox="1">
            <a:spLocks/>
          </p:cNvSpPr>
          <p:nvPr/>
        </p:nvSpPr>
        <p:spPr bwMode="gray">
          <a:xfrm>
            <a:off x="626096" y="2966204"/>
            <a:ext cx="5205904" cy="2022092"/>
          </a:xfrm>
          <a:prstGeom prst="rect">
            <a:avLst/>
          </a:prstGeom>
        </p:spPr>
        <p:txBody>
          <a:bodyPr vert="horz" wrap="square" lIns="0" tIns="0" rIns="0" bIns="0" rtlCol="0" anchor="t" anchorCtr="0">
            <a:spAutoFit/>
          </a:bodyPr>
          <a:lstStyle>
            <a:lvl1pPr algn="l" defTabSz="1007852" rtl="0" eaLnBrk="1" latinLnBrk="0" hangingPunct="1">
              <a:lnSpc>
                <a:spcPct val="90000"/>
              </a:lnSpc>
              <a:spcBef>
                <a:spcPct val="0"/>
              </a:spcBef>
              <a:buNone/>
              <a:defRPr sz="3600" kern="1200">
                <a:solidFill>
                  <a:schemeClr val="accent1"/>
                </a:solidFill>
                <a:latin typeface="+mj-lt"/>
                <a:ea typeface="+mj-ea"/>
                <a:cs typeface="+mj-cs"/>
              </a:defRPr>
            </a:lvl1pPr>
          </a:lstStyle>
          <a:p>
            <a:pPr>
              <a:spcBef>
                <a:spcPts val="1800"/>
              </a:spcBef>
              <a:buFontTx/>
            </a:pPr>
            <a:r>
              <a:rPr lang="en-GB" sz="2400" dirty="0">
                <a:solidFill>
                  <a:schemeClr val="bg1"/>
                </a:solidFill>
              </a:rPr>
              <a:t>Marta Helena Schuh</a:t>
            </a:r>
          </a:p>
          <a:p>
            <a:pPr>
              <a:spcBef>
                <a:spcPts val="1800"/>
              </a:spcBef>
              <a:buFontTx/>
            </a:pPr>
            <a:r>
              <a:rPr lang="en-GB" sz="2400" dirty="0">
                <a:solidFill>
                  <a:schemeClr val="bg1"/>
                </a:solidFill>
                <a:hlinkClick r:id="rId4"/>
              </a:rPr>
              <a:t>Marta.schuh@howdengroup.com</a:t>
            </a:r>
            <a:endParaRPr lang="en-GB" sz="2400" dirty="0">
              <a:solidFill>
                <a:schemeClr val="bg1"/>
              </a:solidFill>
            </a:endParaRPr>
          </a:p>
          <a:p>
            <a:pPr>
              <a:spcBef>
                <a:spcPts val="1800"/>
              </a:spcBef>
              <a:buFontTx/>
            </a:pPr>
            <a:r>
              <a:rPr lang="en-GB" sz="2400" dirty="0">
                <a:solidFill>
                  <a:schemeClr val="bg1"/>
                </a:solidFill>
              </a:rPr>
              <a:t>Tel +55 11 972735798</a:t>
            </a:r>
          </a:p>
          <a:p>
            <a:pPr>
              <a:spcBef>
                <a:spcPts val="1800"/>
              </a:spcBef>
              <a:buFontTx/>
            </a:pPr>
            <a:endParaRPr lang="en-GB" sz="2400" dirty="0">
              <a:solidFill>
                <a:schemeClr val="bg1"/>
              </a:solidFill>
            </a:endParaRPr>
          </a:p>
        </p:txBody>
      </p:sp>
      <p:cxnSp>
        <p:nvCxnSpPr>
          <p:cNvPr id="4" name="Straight Connector 3">
            <a:extLst>
              <a:ext uri="{FF2B5EF4-FFF2-40B4-BE49-F238E27FC236}">
                <a16:creationId xmlns:a16="http://schemas.microsoft.com/office/drawing/2014/main" id="{5BC560EE-6BD6-A6BE-0D97-FF5D9662F0E2}"/>
              </a:ext>
            </a:extLst>
          </p:cNvPr>
          <p:cNvCxnSpPr>
            <a:cxnSpLocks/>
          </p:cNvCxnSpPr>
          <p:nvPr/>
        </p:nvCxnSpPr>
        <p:spPr>
          <a:xfrm>
            <a:off x="923234" y="4827661"/>
            <a:ext cx="0" cy="2732014"/>
          </a:xfrm>
          <a:prstGeom prst="line">
            <a:avLst/>
          </a:prstGeom>
          <a:ln w="6350">
            <a:solidFill>
              <a:schemeClr val="accent3"/>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26607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MS_PLACEHOLDERID" val="PlaceholderID44517.5848611111091096"/>
</p:tagLst>
</file>

<file path=ppt/tags/tag2.xml><?xml version="1.0" encoding="utf-8"?>
<p:tagLst xmlns:a="http://schemas.openxmlformats.org/drawingml/2006/main" xmlns:r="http://schemas.openxmlformats.org/officeDocument/2006/relationships" xmlns:p="http://schemas.openxmlformats.org/presentationml/2006/main">
  <p:tag name="MS_PLACEHOLDERID" val="PlaceholderID44517.5848611111069511"/>
</p:tagLst>
</file>

<file path=ppt/tags/tag3.xml><?xml version="1.0" encoding="utf-8"?>
<p:tagLst xmlns:a="http://schemas.openxmlformats.org/drawingml/2006/main" xmlns:r="http://schemas.openxmlformats.org/officeDocument/2006/relationships" xmlns:p="http://schemas.openxmlformats.org/presentationml/2006/main">
  <p:tag name="MS_PLACEHOLDERID" val="PlaceholderID44517.5848611111098000"/>
  <p:tag name="STYLEXMLFILE" val="Default Style List"/>
</p:tagLst>
</file>

<file path=ppt/tags/tag4.xml><?xml version="1.0" encoding="utf-8"?>
<p:tagLst xmlns:a="http://schemas.openxmlformats.org/drawingml/2006/main" xmlns:r="http://schemas.openxmlformats.org/officeDocument/2006/relationships" xmlns:p="http://schemas.openxmlformats.org/presentationml/2006/main">
  <p:tag name="GUIDECOLS" val="1"/>
  <p:tag name="GUIDEROWS" val="1"/>
  <p:tag name="GUTTERCOL" val="0.6 cm"/>
  <p:tag name="GUTTERROW" val="0.6 cm"/>
  <p:tag name="GUIDESAPPLIEDTO" val="2"/>
</p:tagLst>
</file>

<file path=ppt/tags/tag5.xml><?xml version="1.0" encoding="utf-8"?>
<p:tagLst xmlns:a="http://schemas.openxmlformats.org/drawingml/2006/main" xmlns:r="http://schemas.openxmlformats.org/officeDocument/2006/relationships" xmlns:p="http://schemas.openxmlformats.org/presentationml/2006/main">
  <p:tag name="SLIDEUNIQUEID" val="Slide44618.9118865741040160"/>
  <p:tag name="SLIDELAYOUTNAME" val="Title and Content (White)"/>
  <p:tag name="SLIDEAUTOMATIONTYPE" val="Standard"/>
  <p:tag name="AUTOMATIONTAG" val="Title and Content (White)"/>
  <p:tag name="SLIDETOCOUTLINELEVEL" val="2"/>
</p:tagLst>
</file>

<file path=ppt/tags/tag6.xml><?xml version="1.0" encoding="utf-8"?>
<p:tagLst xmlns:a="http://schemas.openxmlformats.org/drawingml/2006/main" xmlns:r="http://schemas.openxmlformats.org/officeDocument/2006/relationships" xmlns:p="http://schemas.openxmlformats.org/presentationml/2006/main">
  <p:tag name="MS_PLACEHOLDERID" val="PlaceholderID44517.5848611111091096"/>
</p:tagLst>
</file>

<file path=ppt/tags/tag7.xml><?xml version="1.0" encoding="utf-8"?>
<p:tagLst xmlns:a="http://schemas.openxmlformats.org/drawingml/2006/main" xmlns:r="http://schemas.openxmlformats.org/officeDocument/2006/relationships" xmlns:p="http://schemas.openxmlformats.org/presentationml/2006/main">
  <p:tag name="MS_PLACEHOLDERID" val="PlaceholderID44517.5848611111098000"/>
  <p:tag name="STYLEXMLFILE" val="Default Style List"/>
</p:tagLst>
</file>

<file path=ppt/tags/tag8.xml><?xml version="1.0" encoding="utf-8"?>
<p:tagLst xmlns:a="http://schemas.openxmlformats.org/drawingml/2006/main" xmlns:r="http://schemas.openxmlformats.org/officeDocument/2006/relationships" xmlns:p="http://schemas.openxmlformats.org/presentationml/2006/main">
  <p:tag name="MS_PLACEHOLDERID" val="PlaceholderID44517.5848611111098000"/>
  <p:tag name="STYLEXMLFILE" val="Default Style List"/>
</p:tagLst>
</file>

<file path=ppt/tags/tag9.xml><?xml version="1.0" encoding="utf-8"?>
<p:tagLst xmlns:a="http://schemas.openxmlformats.org/drawingml/2006/main" xmlns:r="http://schemas.openxmlformats.org/officeDocument/2006/relationships" xmlns:p="http://schemas.openxmlformats.org/presentationml/2006/main">
  <p:tag name="MS_PLACEHOLDERID" val="PlaceholderID44517.5848611111098000"/>
  <p:tag name="STYLEXMLFILE" val="Default Style List"/>
</p:tagLst>
</file>

<file path=ppt/theme/theme1.xml><?xml version="1.0" encoding="utf-8"?>
<a:theme xmlns:a="http://schemas.openxmlformats.org/drawingml/2006/main" name="Howden rosewood / poppy / teal template">
  <a:themeElements>
    <a:clrScheme name="HOWDEN (Rosewood)">
      <a:dk1>
        <a:sysClr val="windowText" lastClr="000000"/>
      </a:dk1>
      <a:lt1>
        <a:sysClr val="window" lastClr="FFFFFF"/>
      </a:lt1>
      <a:dk2>
        <a:srgbClr val="9D9D9D"/>
      </a:dk2>
      <a:lt2>
        <a:srgbClr val="F6F6F6"/>
      </a:lt2>
      <a:accent1>
        <a:srgbClr val="3C0F11"/>
      </a:accent1>
      <a:accent2>
        <a:srgbClr val="F9423A"/>
      </a:accent2>
      <a:accent3>
        <a:srgbClr val="7CE0D3"/>
      </a:accent3>
      <a:accent4>
        <a:srgbClr val="9D8788"/>
      </a:accent4>
      <a:accent5>
        <a:srgbClr val="FCA09C"/>
      </a:accent5>
      <a:accent6>
        <a:srgbClr val="BDEFE9"/>
      </a:accent6>
      <a:hlink>
        <a:srgbClr val="7CE0D3"/>
      </a:hlink>
      <a:folHlink>
        <a:srgbClr val="B0ECE5"/>
      </a:folHlink>
    </a:clrScheme>
    <a:fontScheme name="Custom 79">
      <a:majorFont>
        <a:latin typeface="GT Ultra Median Regular"/>
        <a:ea typeface=""/>
        <a:cs typeface=""/>
      </a:majorFont>
      <a:minorFont>
        <a:latin typeface="Aktiv Grotesk"/>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lIns="180000" tIns="180000" rIns="180000" bIns="180000" rtlCol="0" anchor="ctr"/>
      <a:lstStyle>
        <a:defPPr algn="ctr">
          <a:defRPr sz="1200" dirty="0" err="1" smtClean="0">
            <a:solidFill>
              <a:schemeClr val="bg1"/>
            </a:solidFill>
          </a:defRPr>
        </a:defPPr>
      </a:lstStyle>
      <a:style>
        <a:lnRef idx="2">
          <a:schemeClr val="accent1">
            <a:shade val="15000"/>
          </a:schemeClr>
        </a:lnRef>
        <a:fillRef idx="1">
          <a:schemeClr val="accent1"/>
        </a:fillRef>
        <a:effectRef idx="0">
          <a:schemeClr val="accent1"/>
        </a:effectRef>
        <a:fontRef idx="minor">
          <a:schemeClr val="lt1"/>
        </a:fontRef>
      </a:style>
    </a:spDef>
    <a:lnDef>
      <a:spPr>
        <a:ln w="6350">
          <a:solidFill>
            <a:schemeClr val="accent1"/>
          </a:solidFill>
        </a:ln>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spAutoFit/>
      </a:bodyPr>
      <a:lstStyle>
        <a:defPPr algn="l">
          <a:lnSpc>
            <a:spcPct val="100000"/>
          </a:lnSpc>
          <a:defRPr sz="1600" dirty="0" smtClean="0"/>
        </a:defPPr>
      </a:lstStyle>
    </a:txDef>
  </a:objectDefaults>
  <a:extraClrSchemeLst/>
  <a:custClrLst>
    <a:custClr name="Poppy">
      <a:srgbClr val="F9423A"/>
    </a:custClr>
    <a:custClr name="Rosewood">
      <a:srgbClr val="3C0F11"/>
    </a:custClr>
    <a:custClr name="Mustard">
      <a:srgbClr val="FFBF3F"/>
    </a:custClr>
    <a:custClr name="Gold">
      <a:srgbClr val="998542"/>
    </a:custClr>
    <a:custClr name="Cobalt blue">
      <a:srgbClr val="0857C3"/>
    </a:custClr>
    <a:custClr name="Teal">
      <a:srgbClr val="7CE0D3"/>
    </a:custClr>
    <a:custClr name="Pistachio">
      <a:srgbClr val="E0EC89"/>
    </a:custClr>
    <a:custClr name="Moss green">
      <a:srgbClr val="173F35"/>
    </a:custClr>
    <a:custClr name="Black">
      <a:srgbClr val="000000"/>
    </a:custClr>
    <a:custClr name="Positive green">
      <a:srgbClr val="0DA20D"/>
    </a:custClr>
    <a:custClr name="Poppy 60%">
      <a:srgbClr val="FB8E89"/>
    </a:custClr>
    <a:custClr name="Rosewood 60%">
      <a:srgbClr val="8A6F70"/>
    </a:custClr>
    <a:custClr name="Mustard 60%">
      <a:srgbClr val="FFD98C"/>
    </a:custClr>
    <a:custClr name="Gold 60%">
      <a:srgbClr val="C2B68E"/>
    </a:custClr>
    <a:custClr name="Cobalt blue 60%">
      <a:srgbClr val="6B9ADB"/>
    </a:custClr>
    <a:custClr name="Teal 60%">
      <a:srgbClr val="B0ECE5"/>
    </a:custClr>
    <a:custClr name="Pistachio 60%">
      <a:srgbClr val="ECF4B8"/>
    </a:custClr>
    <a:custClr name="Moss green 60%">
      <a:srgbClr val="748C86"/>
    </a:custClr>
    <a:custClr name="Grey 60%">
      <a:srgbClr val="9D9D9D"/>
    </a:custClr>
    <a:custClr name="Neutral amber">
      <a:srgbClr val="FAAA00"/>
    </a:custClr>
    <a:custClr name="Poppy 30%">
      <a:srgbClr val="FDC7C4"/>
    </a:custClr>
    <a:custClr name="Rosewood 30%">
      <a:srgbClr val="C5B7B8"/>
    </a:custClr>
    <a:custClr name="Mustard 30%">
      <a:srgbClr val="FFECC6"/>
    </a:custClr>
    <a:custClr name="Gold 30%">
      <a:srgbClr val="E1DBC7"/>
    </a:custClr>
    <a:custClr name="Cobalt blue 30%">
      <a:srgbClr val="B5CDED"/>
    </a:custClr>
    <a:custClr name="Teal 30%">
      <a:srgbClr val="D8F6F2"/>
    </a:custClr>
    <a:custClr name="Pistachio 30%">
      <a:srgbClr val="F6F9DC"/>
    </a:custClr>
    <a:custClr name="Moss green 30%">
      <a:srgbClr val="BAC6C3"/>
    </a:custClr>
    <a:custClr name="Soft white">
      <a:srgbClr val="F6F6F6"/>
    </a:custClr>
    <a:custClr name="Negative red">
      <a:srgbClr val="DC000F"/>
    </a:custClr>
    <a:custClr name="Poppy 10%">
      <a:srgbClr val="FEECEC"/>
    </a:custClr>
    <a:custClr name="Rosewood 10%">
      <a:srgbClr val="ECE7E8"/>
    </a:custClr>
    <a:custClr name="Mustard 10%">
      <a:srgbClr val="FFF9EC"/>
    </a:custClr>
    <a:custClr name="Gold 10%">
      <a:srgbClr val="F5F3EC"/>
    </a:custClr>
    <a:custClr name="Cobalt blue 10%">
      <a:srgbClr val="E7EFF9"/>
    </a:custClr>
    <a:custClr name="Teal 10%">
      <a:srgbClr val="F2FCFB"/>
    </a:custClr>
    <a:custClr name="Pistachio 10%">
      <a:srgbClr val="FCFDF3"/>
    </a:custClr>
    <a:custClr name="Moss green 10%">
      <a:srgbClr val="E8ECEB"/>
    </a:custClr>
    <a:custClr name="White">
      <a:srgbClr val="FFFFFF"/>
    </a:custClr>
  </a:custClrLst>
  <a:extLst>
    <a:ext uri="{05A4C25C-085E-4340-85A3-A5531E510DB2}">
      <thm15:themeFamily xmlns:thm15="http://schemas.microsoft.com/office/thememl/2012/main" name="Howden_Rosewood_Presented's Guide_V01.potx" id="{449E9D02-BA02-4CE5-B16B-86A21A041B5E}" vid="{91068ECD-35E6-4EFB-BA21-BE22F445C3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Howden (Rosewood)">
      <a:dk1>
        <a:sysClr val="windowText" lastClr="000000"/>
      </a:dk1>
      <a:lt1>
        <a:sysClr val="window" lastClr="FFFFFF"/>
      </a:lt1>
      <a:dk2>
        <a:srgbClr val="9D9D9D"/>
      </a:dk2>
      <a:lt2>
        <a:srgbClr val="F6F6F6"/>
      </a:lt2>
      <a:accent1>
        <a:srgbClr val="3C0F11"/>
      </a:accent1>
      <a:accent2>
        <a:srgbClr val="F9423A"/>
      </a:accent2>
      <a:accent3>
        <a:srgbClr val="7CE0D3"/>
      </a:accent3>
      <a:accent4>
        <a:srgbClr val="9D8788"/>
      </a:accent4>
      <a:accent5>
        <a:srgbClr val="FCA09C"/>
      </a:accent5>
      <a:accent6>
        <a:srgbClr val="BDEFE9"/>
      </a:accent6>
      <a:hlink>
        <a:srgbClr val="7CE0D3"/>
      </a:hlink>
      <a:folHlink>
        <a:srgbClr val="B0ECE5"/>
      </a:folHlink>
    </a:clrScheme>
    <a:fontScheme name="Howden">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Howden (Moss Green)">
      <a:dk1>
        <a:sysClr val="windowText" lastClr="000000"/>
      </a:dk1>
      <a:lt1>
        <a:sysClr val="window" lastClr="FFFFFF"/>
      </a:lt1>
      <a:dk2>
        <a:srgbClr val="9D9D9D"/>
      </a:dk2>
      <a:lt2>
        <a:srgbClr val="F6F6F6"/>
      </a:lt2>
      <a:accent1>
        <a:srgbClr val="173F35"/>
      </a:accent1>
      <a:accent2>
        <a:srgbClr val="E0EC89"/>
      </a:accent2>
      <a:accent3>
        <a:srgbClr val="998542"/>
      </a:accent3>
      <a:accent4>
        <a:srgbClr val="5C7871"/>
      </a:accent4>
      <a:accent5>
        <a:srgbClr val="E9F2AC"/>
      </a:accent5>
      <a:accent6>
        <a:srgbClr val="B7A97A"/>
      </a:accent6>
      <a:hlink>
        <a:srgbClr val="998542"/>
      </a:hlink>
      <a:folHlink>
        <a:srgbClr val="B7A97A"/>
      </a:folHlink>
    </a:clrScheme>
    <a:fontScheme name="Howden">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b970eb17-2e35-4c2e-b420-5d5517d9f991" xsi:nil="true"/>
    <lcf76f155ced4ddcb4097134ff3c332f xmlns="fc8e4851-68ef-461f-b325-a8b2ff15e58d">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793A3F51284F142BF422022F7B04647" ma:contentTypeVersion="12" ma:contentTypeDescription="Create a new document." ma:contentTypeScope="" ma:versionID="af39e32777657506b48afcf374c5b377">
  <xsd:schema xmlns:xsd="http://www.w3.org/2001/XMLSchema" xmlns:xs="http://www.w3.org/2001/XMLSchema" xmlns:p="http://schemas.microsoft.com/office/2006/metadata/properties" xmlns:ns2="fc8e4851-68ef-461f-b325-a8b2ff15e58d" xmlns:ns3="b970eb17-2e35-4c2e-b420-5d5517d9f991" targetNamespace="http://schemas.microsoft.com/office/2006/metadata/properties" ma:root="true" ma:fieldsID="7037552ed2b4907bd97dac8c3cdbca0d" ns2:_="" ns3:_="">
    <xsd:import namespace="fc8e4851-68ef-461f-b325-a8b2ff15e58d"/>
    <xsd:import namespace="b970eb17-2e35-4c2e-b420-5d5517d9f99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c8e4851-68ef-461f-b325-a8b2ff15e58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ee812feb-4b4f-4a4c-af56-3f48b3b28acc"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b970eb17-2e35-4c2e-b420-5d5517d9f99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eb4081f8-c928-4819-a4b2-29eecce9d238}" ma:internalName="TaxCatchAll" ma:showField="CatchAllData" ma:web="b970eb17-2e35-4c2e-b420-5d5517d9f9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A9A1F6F-428A-4C56-92F5-C63D5E8BD70F}">
  <ds:schemaRefs>
    <ds:schemaRef ds:uri="b970eb17-2e35-4c2e-b420-5d5517d9f991"/>
    <ds:schemaRef ds:uri="fc8e4851-68ef-461f-b325-a8b2ff15e58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43BB5563-5555-454F-99DD-4C50E30E4EE1}">
  <ds:schemaRefs>
    <ds:schemaRef ds:uri="http://schemas.microsoft.com/sharepoint/v3/contenttype/forms"/>
  </ds:schemaRefs>
</ds:datastoreItem>
</file>

<file path=customXml/itemProps3.xml><?xml version="1.0" encoding="utf-8"?>
<ds:datastoreItem xmlns:ds="http://schemas.openxmlformats.org/officeDocument/2006/customXml" ds:itemID="{E69EB86F-1D84-43CB-B677-521CDFF452F0}">
  <ds:schemaRefs>
    <ds:schemaRef ds:uri="b970eb17-2e35-4c2e-b420-5d5517d9f991"/>
    <ds:schemaRef ds:uri="fc8e4851-68ef-461f-b325-a8b2ff15e58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Howden_Rosewood_Presented's Guide_V01</Template>
  <TotalTime>36436</TotalTime>
  <Words>2074</Words>
  <Application>Microsoft Office PowerPoint</Application>
  <PresentationFormat>Custom</PresentationFormat>
  <Paragraphs>167</Paragraphs>
  <Slides>15</Slides>
  <Notes>6</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15</vt:i4>
      </vt:variant>
    </vt:vector>
  </HeadingPairs>
  <TitlesOfParts>
    <vt:vector size="26" baseType="lpstr">
      <vt:lpstr>TT Supermolot Neue Condensed Bold</vt:lpstr>
      <vt:lpstr>GT Ultra Median Regular</vt:lpstr>
      <vt:lpstr>Arial</vt:lpstr>
      <vt:lpstr>Mont</vt:lpstr>
      <vt:lpstr>Arial Narrow</vt:lpstr>
      <vt:lpstr>Manrope</vt:lpstr>
      <vt:lpstr>Aktiv Grotesk</vt:lpstr>
      <vt:lpstr>Calibri</vt:lpstr>
      <vt:lpstr>Georgia</vt:lpstr>
      <vt:lpstr>Howden rosewood / poppy / teal template</vt:lpstr>
      <vt:lpstr>Office Theme</vt:lpstr>
      <vt:lpstr>Seguro Cyber </vt:lpstr>
      <vt:lpstr>PowerPoint Presentation</vt:lpstr>
      <vt:lpstr>PowerPoint Presentation</vt:lpstr>
      <vt:lpstr>Quais são as Coberturas do Seguro?</vt:lpstr>
      <vt:lpstr>PowerPoint Presentation</vt:lpstr>
      <vt:lpstr>PowerPoint Presentation</vt:lpstr>
      <vt:lpstr>PowerPoint Presentation</vt:lpstr>
      <vt:lpstr>Seguro é um contrato Segurado tem obrigações e a Seguradora também! Importante entender isso antes de contratar a apólice!</vt:lpstr>
      <vt:lpstr>PowerPoint Presentation</vt:lpstr>
      <vt:lpstr>PowerPoint Presentation</vt:lpstr>
      <vt:lpstr>Como funciona o acionamento</vt:lpstr>
      <vt:lpstr>Mito o seguro cyber não paga</vt:lpstr>
      <vt:lpstr>Mitos e Verdades </vt:lpstr>
      <vt:lpstr>A minha empresa não precisa de Seguro </vt:lpstr>
      <vt:lpstr>Obrigada!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Natasha Woods</dc:creator>
  <cp:lastModifiedBy>Marta Helena Schuh</cp:lastModifiedBy>
  <cp:revision>6</cp:revision>
  <dcterms:created xsi:type="dcterms:W3CDTF">2025-03-03T09:21:43Z</dcterms:created>
  <dcterms:modified xsi:type="dcterms:W3CDTF">2026-02-26T16:49:22Z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10.08.2024</vt:lpwstr>
  </property>
  <property fmtid="{D5CDD505-2E9C-101B-9397-08002B2CF9AE}" pid="3" name="NXPowerLiteLastOptimized">
    <vt:lpwstr>141432</vt:lpwstr>
  </property>
  <property fmtid="{D5CDD505-2E9C-101B-9397-08002B2CF9AE}" pid="4" name="NXPowerLiteSettings">
    <vt:lpwstr>F70005D002A000</vt:lpwstr>
  </property>
  <property fmtid="{D5CDD505-2E9C-101B-9397-08002B2CF9AE}" pid="5" name="NXPowerLiteVersion">
    <vt:lpwstr>D10.0.1</vt:lpwstr>
  </property>
  <property fmtid="{D5CDD505-2E9C-101B-9397-08002B2CF9AE}" pid="6" name="Version">
    <vt:lpwstr>2.01</vt:lpwstr>
  </property>
  <property fmtid="{D5CDD505-2E9C-101B-9397-08002B2CF9AE}" pid="7" name="ContentTypeId">
    <vt:lpwstr>0x0101008793A3F51284F142BF422022F7B04647</vt:lpwstr>
  </property>
  <property fmtid="{D5CDD505-2E9C-101B-9397-08002B2CF9AE}" pid="8" name="MediaServiceImageTags">
    <vt:lpwstr/>
  </property>
</Properties>
</file>